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2"/>
  </p:notesMasterIdLst>
  <p:sldIdLst>
    <p:sldId id="256" r:id="rId2"/>
    <p:sldId id="258" r:id="rId3"/>
    <p:sldId id="261" r:id="rId4"/>
    <p:sldId id="285" r:id="rId5"/>
    <p:sldId id="291" r:id="rId6"/>
    <p:sldId id="289" r:id="rId7"/>
    <p:sldId id="296" r:id="rId8"/>
    <p:sldId id="304" r:id="rId9"/>
    <p:sldId id="315" r:id="rId10"/>
    <p:sldId id="274" r:id="rId11"/>
  </p:sldIdLst>
  <p:sldSz cx="9144000" cy="5143500" type="screen16x9"/>
  <p:notesSz cx="6858000" cy="9144000"/>
  <p:embeddedFontLst>
    <p:embeddedFont>
      <p:font typeface="Josefin Slab" panose="020B0604020202020204" charset="0"/>
      <p:regular r:id="rId13"/>
      <p:bold r:id="rId14"/>
      <p:italic r:id="rId15"/>
      <p:boldItalic r:id="rId16"/>
    </p:embeddedFont>
    <p:embeddedFont>
      <p:font typeface="Comic Sans MS" panose="030F0702030302020204" pitchFamily="66" charset="0"/>
      <p:regular r:id="rId17"/>
      <p:bold r:id="rId18"/>
      <p:italic r:id="rId19"/>
      <p:boldItalic r:id="rId20"/>
    </p:embeddedFont>
    <p:embeddedFont>
      <p:font typeface="Anton" panose="020B0604020202020204" charset="0"/>
      <p:regular r:id="rId21"/>
    </p:embeddedFont>
    <p:embeddedFont>
      <p:font typeface="Josefin Sans" pitchFamily="2" charset="0"/>
      <p:regular r:id="rId22"/>
      <p:bold r:id="rId23"/>
    </p:embeddedFont>
    <p:embeddedFont>
      <p:font typeface="Abel" panose="02000506030000020004" pitchFamily="2" charset="0"/>
      <p:regular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97">
          <p15:clr>
            <a:srgbClr val="9AA0A6"/>
          </p15:clr>
        </p15:guide>
        <p15:guide id="2" pos="5307">
          <p15:clr>
            <a:srgbClr val="9AA0A6"/>
          </p15:clr>
        </p15:guide>
        <p15:guide id="3" pos="1254">
          <p15:clr>
            <a:srgbClr val="9AA0A6"/>
          </p15:clr>
        </p15:guide>
        <p15:guide id="4" orient="horz" pos="2324">
          <p15:clr>
            <a:srgbClr val="9AA0A6"/>
          </p15:clr>
        </p15:guide>
        <p15:guide id="5" pos="5306">
          <p15:clr>
            <a:srgbClr val="9AA0A6"/>
          </p15:clr>
        </p15:guide>
        <p15:guide id="6" orient="horz" pos="343">
          <p15:clr>
            <a:srgbClr val="9AA0A6"/>
          </p15:clr>
        </p15:guide>
        <p15:guide id="7" orient="horz">
          <p15:clr>
            <a:srgbClr val="9AA0A6"/>
          </p15:clr>
        </p15:guide>
        <p15:guide id="8" orient="horz" pos="96">
          <p15:clr>
            <a:srgbClr val="9AA0A6"/>
          </p15:clr>
        </p15:guide>
        <p15:guide id="9" pos="3975">
          <p15:clr>
            <a:srgbClr val="9AA0A6"/>
          </p15:clr>
        </p15:guide>
        <p15:guide id="10" pos="547">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3239"/>
    <a:srgbClr val="FFFFFF"/>
    <a:srgbClr val="F94C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19FFDEF-28EB-4061-966C-22F7BF9E3E50}">
  <a:tblStyle styleId="{919FFDEF-28EB-4061-966C-22F7BF9E3E5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26" y="78"/>
      </p:cViewPr>
      <p:guideLst>
        <p:guide orient="horz" pos="2897"/>
        <p:guide pos="5307"/>
        <p:guide pos="1254"/>
        <p:guide orient="horz" pos="2324"/>
        <p:guide pos="5306"/>
        <p:guide orient="horz" pos="343"/>
        <p:guide orient="horz"/>
        <p:guide orient="horz" pos="96"/>
        <p:guide pos="3975"/>
        <p:guide pos="54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96151843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6327c7807a_2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g6327c7807a_2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812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
        <p:cNvGrpSpPr/>
        <p:nvPr/>
      </p:nvGrpSpPr>
      <p:grpSpPr>
        <a:xfrm>
          <a:off x="0" y="0"/>
          <a:ext cx="0" cy="0"/>
          <a:chOff x="0" y="0"/>
          <a:chExt cx="0" cy="0"/>
        </a:xfrm>
      </p:grpSpPr>
      <p:sp>
        <p:nvSpPr>
          <p:cNvPr id="1291" name="Google Shape;1291;g6327c7807a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2" name="Google Shape;1292;g6327c7807a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799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
        <p:cNvGrpSpPr/>
        <p:nvPr/>
      </p:nvGrpSpPr>
      <p:grpSpPr>
        <a:xfrm>
          <a:off x="0" y="0"/>
          <a:ext cx="0" cy="0"/>
          <a:chOff x="0" y="0"/>
          <a:chExt cx="0" cy="0"/>
        </a:xfrm>
      </p:grpSpPr>
      <p:sp>
        <p:nvSpPr>
          <p:cNvPr id="1142" name="Google Shape;1142;g6327c7807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 name="Google Shape;1143;g6327c7807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8423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6327c7807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6327c7807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8366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2"/>
        <p:cNvGrpSpPr/>
        <p:nvPr/>
      </p:nvGrpSpPr>
      <p:grpSpPr>
        <a:xfrm>
          <a:off x="0" y="0"/>
          <a:ext cx="0" cy="0"/>
          <a:chOff x="0" y="0"/>
          <a:chExt cx="0" cy="0"/>
        </a:xfrm>
      </p:grpSpPr>
      <p:sp>
        <p:nvSpPr>
          <p:cNvPr id="3033" name="Google Shape;3033;g6327c7807a_2_5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4" name="Google Shape;3034;g6327c7807a_2_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2969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4"/>
        <p:cNvGrpSpPr/>
        <p:nvPr/>
      </p:nvGrpSpPr>
      <p:grpSpPr>
        <a:xfrm>
          <a:off x="0" y="0"/>
          <a:ext cx="0" cy="0"/>
          <a:chOff x="0" y="0"/>
          <a:chExt cx="0" cy="0"/>
        </a:xfrm>
      </p:grpSpPr>
      <p:sp>
        <p:nvSpPr>
          <p:cNvPr id="3125" name="Google Shape;3125;g6327c7807a_0_3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6" name="Google Shape;3126;g6327c7807a_0_3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4645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0"/>
        <p:cNvGrpSpPr/>
        <p:nvPr/>
      </p:nvGrpSpPr>
      <p:grpSpPr>
        <a:xfrm>
          <a:off x="0" y="0"/>
          <a:ext cx="0" cy="0"/>
          <a:chOff x="0" y="0"/>
          <a:chExt cx="0" cy="0"/>
        </a:xfrm>
      </p:grpSpPr>
      <p:sp>
        <p:nvSpPr>
          <p:cNvPr id="3101" name="Google Shape;3101;g6327c7807a_0_3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2" name="Google Shape;3102;g6327c7807a_0_3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7312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2"/>
        <p:cNvGrpSpPr/>
        <p:nvPr/>
      </p:nvGrpSpPr>
      <p:grpSpPr>
        <a:xfrm>
          <a:off x="0" y="0"/>
          <a:ext cx="0" cy="0"/>
          <a:chOff x="0" y="0"/>
          <a:chExt cx="0" cy="0"/>
        </a:xfrm>
      </p:grpSpPr>
      <p:sp>
        <p:nvSpPr>
          <p:cNvPr id="3213" name="Google Shape;3213;g6327c7807a_0_39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4" name="Google Shape;3214;g6327c7807a_0_39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1454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4"/>
        <p:cNvGrpSpPr/>
        <p:nvPr/>
      </p:nvGrpSpPr>
      <p:grpSpPr>
        <a:xfrm>
          <a:off x="0" y="0"/>
          <a:ext cx="0" cy="0"/>
          <a:chOff x="0" y="0"/>
          <a:chExt cx="0" cy="0"/>
        </a:xfrm>
      </p:grpSpPr>
      <p:sp>
        <p:nvSpPr>
          <p:cNvPr id="3415" name="Google Shape;3415;g6327c7807a_0_39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6" name="Google Shape;3416;g6327c7807a_0_3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65148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1"/>
        <p:cNvGrpSpPr/>
        <p:nvPr/>
      </p:nvGrpSpPr>
      <p:grpSpPr>
        <a:xfrm>
          <a:off x="0" y="0"/>
          <a:ext cx="0" cy="0"/>
          <a:chOff x="0" y="0"/>
          <a:chExt cx="0" cy="0"/>
        </a:xfrm>
      </p:grpSpPr>
      <p:sp>
        <p:nvSpPr>
          <p:cNvPr id="3532" name="Google Shape;3532;g6327c7807a_0_39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3" name="Google Shape;3533;g6327c7807a_0_39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89719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F1F1F"/>
            </a:gs>
            <a:gs pos="100000">
              <a:srgbClr val="0C343D"/>
            </a:gs>
          </a:gsLst>
          <a:lin ang="0" scaled="0"/>
        </a:gradFill>
        <a:effectLst/>
      </p:bgPr>
    </p:bg>
    <p:spTree>
      <p:nvGrpSpPr>
        <p:cNvPr id="1" name="Shape 8"/>
        <p:cNvGrpSpPr/>
        <p:nvPr/>
      </p:nvGrpSpPr>
      <p:grpSpPr>
        <a:xfrm>
          <a:off x="0" y="0"/>
          <a:ext cx="0" cy="0"/>
          <a:chOff x="0" y="0"/>
          <a:chExt cx="0" cy="0"/>
        </a:xfrm>
      </p:grpSpPr>
      <p:sp>
        <p:nvSpPr>
          <p:cNvPr id="9" name="Google Shape;9;p2"/>
          <p:cNvSpPr/>
          <p:nvPr/>
        </p:nvSpPr>
        <p:spPr>
          <a:xfrm rot="5400000">
            <a:off x="-589125" y="214020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710975" y="1545450"/>
            <a:ext cx="2980500" cy="2052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200"/>
              <a:buNone/>
              <a:defRPr sz="5200">
                <a:solidFill>
                  <a:srgbClr val="FFFFFF"/>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1" name="Google Shape;11;p2"/>
          <p:cNvSpPr txBox="1">
            <a:spLocks noGrp="1"/>
          </p:cNvSpPr>
          <p:nvPr>
            <p:ph type="subTitle" idx="1"/>
          </p:nvPr>
        </p:nvSpPr>
        <p:spPr>
          <a:xfrm>
            <a:off x="771121" y="4277117"/>
            <a:ext cx="3267000" cy="322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3F3F3"/>
              </a:buClr>
              <a:buSzPts val="2800"/>
              <a:buNone/>
              <a:defRPr sz="1400">
                <a:solidFill>
                  <a:srgbClr val="F3F3F3"/>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grpSp>
        <p:nvGrpSpPr>
          <p:cNvPr id="12" name="Google Shape;12;p2"/>
          <p:cNvGrpSpPr/>
          <p:nvPr/>
        </p:nvGrpSpPr>
        <p:grpSpPr>
          <a:xfrm>
            <a:off x="7680835" y="203543"/>
            <a:ext cx="1235880" cy="910330"/>
            <a:chOff x="7826678" y="316225"/>
            <a:chExt cx="1235880" cy="910330"/>
          </a:xfrm>
        </p:grpSpPr>
        <p:sp>
          <p:nvSpPr>
            <p:cNvPr id="13" name="Google Shape;13;p2"/>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TITLE_1">
    <p:bg>
      <p:bgPr>
        <a:gradFill>
          <a:gsLst>
            <a:gs pos="0">
              <a:srgbClr val="1F1F1F"/>
            </a:gs>
            <a:gs pos="100000">
              <a:srgbClr val="0C343D"/>
            </a:gs>
          </a:gsLst>
          <a:lin ang="0" scaled="0"/>
        </a:gradFill>
        <a:effectLst/>
      </p:bgPr>
    </p:bg>
    <p:spTree>
      <p:nvGrpSpPr>
        <p:cNvPr id="1" name="Shape 1018"/>
        <p:cNvGrpSpPr/>
        <p:nvPr/>
      </p:nvGrpSpPr>
      <p:grpSpPr>
        <a:xfrm>
          <a:off x="0" y="0"/>
          <a:ext cx="0" cy="0"/>
          <a:chOff x="0" y="0"/>
          <a:chExt cx="0" cy="0"/>
        </a:xfrm>
      </p:grpSpPr>
      <p:sp>
        <p:nvSpPr>
          <p:cNvPr id="1019" name="Google Shape;1019;p22"/>
          <p:cNvSpPr/>
          <p:nvPr/>
        </p:nvSpPr>
        <p:spPr>
          <a:xfrm rot="5400000">
            <a:off x="-589125" y="214020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2"/>
          <p:cNvSpPr txBox="1">
            <a:spLocks noGrp="1"/>
          </p:cNvSpPr>
          <p:nvPr>
            <p:ph type="ctrTitle"/>
          </p:nvPr>
        </p:nvSpPr>
        <p:spPr>
          <a:xfrm>
            <a:off x="1710975" y="1545450"/>
            <a:ext cx="2980500" cy="2052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5200"/>
              <a:buNone/>
              <a:defRPr sz="5200">
                <a:solidFill>
                  <a:srgbClr val="FFFFFF"/>
                </a:solidFill>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021" name="Google Shape;1021;p22"/>
          <p:cNvSpPr txBox="1">
            <a:spLocks noGrp="1"/>
          </p:cNvSpPr>
          <p:nvPr>
            <p:ph type="subTitle" idx="1"/>
          </p:nvPr>
        </p:nvSpPr>
        <p:spPr>
          <a:xfrm>
            <a:off x="5704550" y="1813975"/>
            <a:ext cx="2723400" cy="1182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FFFFF"/>
              </a:buClr>
              <a:buSzPts val="2800"/>
              <a:buNone/>
              <a:defRPr sz="1400">
                <a:solidFill>
                  <a:srgbClr val="FFFFFF"/>
                </a:solidFill>
              </a:defRPr>
            </a:lvl1pPr>
            <a:lvl2pPr lvl="1" algn="r" rtl="0">
              <a:lnSpc>
                <a:spcPct val="100000"/>
              </a:lnSpc>
              <a:spcBef>
                <a:spcPts val="0"/>
              </a:spcBef>
              <a:spcAft>
                <a:spcPts val="0"/>
              </a:spcAft>
              <a:buClr>
                <a:srgbClr val="FFFFFF"/>
              </a:buClr>
              <a:buSzPts val="2800"/>
              <a:buNone/>
              <a:defRPr sz="2800">
                <a:solidFill>
                  <a:srgbClr val="FFFFFF"/>
                </a:solidFill>
              </a:defRPr>
            </a:lvl2pPr>
            <a:lvl3pPr lvl="2" algn="r" rtl="0">
              <a:lnSpc>
                <a:spcPct val="100000"/>
              </a:lnSpc>
              <a:spcBef>
                <a:spcPts val="0"/>
              </a:spcBef>
              <a:spcAft>
                <a:spcPts val="0"/>
              </a:spcAft>
              <a:buClr>
                <a:srgbClr val="FFFFFF"/>
              </a:buClr>
              <a:buSzPts val="2800"/>
              <a:buNone/>
              <a:defRPr sz="2800">
                <a:solidFill>
                  <a:srgbClr val="FFFFFF"/>
                </a:solidFill>
              </a:defRPr>
            </a:lvl3pPr>
            <a:lvl4pPr lvl="3" algn="r" rtl="0">
              <a:lnSpc>
                <a:spcPct val="100000"/>
              </a:lnSpc>
              <a:spcBef>
                <a:spcPts val="0"/>
              </a:spcBef>
              <a:spcAft>
                <a:spcPts val="0"/>
              </a:spcAft>
              <a:buClr>
                <a:srgbClr val="FFFFFF"/>
              </a:buClr>
              <a:buSzPts val="2800"/>
              <a:buNone/>
              <a:defRPr sz="2800">
                <a:solidFill>
                  <a:srgbClr val="FFFFFF"/>
                </a:solidFill>
              </a:defRPr>
            </a:lvl4pPr>
            <a:lvl5pPr lvl="4" algn="r" rtl="0">
              <a:lnSpc>
                <a:spcPct val="100000"/>
              </a:lnSpc>
              <a:spcBef>
                <a:spcPts val="0"/>
              </a:spcBef>
              <a:spcAft>
                <a:spcPts val="0"/>
              </a:spcAft>
              <a:buClr>
                <a:srgbClr val="FFFFFF"/>
              </a:buClr>
              <a:buSzPts val="2800"/>
              <a:buNone/>
              <a:defRPr sz="2800">
                <a:solidFill>
                  <a:srgbClr val="FFFFFF"/>
                </a:solidFill>
              </a:defRPr>
            </a:lvl5pPr>
            <a:lvl6pPr lvl="5" algn="r" rtl="0">
              <a:lnSpc>
                <a:spcPct val="100000"/>
              </a:lnSpc>
              <a:spcBef>
                <a:spcPts val="0"/>
              </a:spcBef>
              <a:spcAft>
                <a:spcPts val="0"/>
              </a:spcAft>
              <a:buClr>
                <a:srgbClr val="FFFFFF"/>
              </a:buClr>
              <a:buSzPts val="2800"/>
              <a:buNone/>
              <a:defRPr sz="2800">
                <a:solidFill>
                  <a:srgbClr val="FFFFFF"/>
                </a:solidFill>
              </a:defRPr>
            </a:lvl6pPr>
            <a:lvl7pPr lvl="6" algn="r" rtl="0">
              <a:lnSpc>
                <a:spcPct val="100000"/>
              </a:lnSpc>
              <a:spcBef>
                <a:spcPts val="0"/>
              </a:spcBef>
              <a:spcAft>
                <a:spcPts val="0"/>
              </a:spcAft>
              <a:buClr>
                <a:srgbClr val="FFFFFF"/>
              </a:buClr>
              <a:buSzPts val="2800"/>
              <a:buNone/>
              <a:defRPr sz="2800">
                <a:solidFill>
                  <a:srgbClr val="FFFFFF"/>
                </a:solidFill>
              </a:defRPr>
            </a:lvl7pPr>
            <a:lvl8pPr lvl="7" algn="r" rtl="0">
              <a:lnSpc>
                <a:spcPct val="100000"/>
              </a:lnSpc>
              <a:spcBef>
                <a:spcPts val="0"/>
              </a:spcBef>
              <a:spcAft>
                <a:spcPts val="0"/>
              </a:spcAft>
              <a:buClr>
                <a:srgbClr val="FFFFFF"/>
              </a:buClr>
              <a:buSzPts val="2800"/>
              <a:buNone/>
              <a:defRPr sz="2800">
                <a:solidFill>
                  <a:srgbClr val="FFFFFF"/>
                </a:solidFill>
              </a:defRPr>
            </a:lvl8pPr>
            <a:lvl9pPr lvl="8" algn="r" rtl="0">
              <a:lnSpc>
                <a:spcPct val="100000"/>
              </a:lnSpc>
              <a:spcBef>
                <a:spcPts val="0"/>
              </a:spcBef>
              <a:spcAft>
                <a:spcPts val="0"/>
              </a:spcAft>
              <a:buClr>
                <a:srgbClr val="FFFFFF"/>
              </a:buClr>
              <a:buSzPts val="2800"/>
              <a:buNone/>
              <a:defRPr sz="2800">
                <a:solidFill>
                  <a:srgbClr val="FFFFFF"/>
                </a:solidFill>
              </a:defRPr>
            </a:lvl9pPr>
          </a:lstStyle>
          <a:p>
            <a:endParaRPr/>
          </a:p>
        </p:txBody>
      </p:sp>
      <p:grpSp>
        <p:nvGrpSpPr>
          <p:cNvPr id="1022" name="Google Shape;1022;p22"/>
          <p:cNvGrpSpPr/>
          <p:nvPr/>
        </p:nvGrpSpPr>
        <p:grpSpPr>
          <a:xfrm>
            <a:off x="7680835" y="203543"/>
            <a:ext cx="1235880" cy="910330"/>
            <a:chOff x="7826678" y="316225"/>
            <a:chExt cx="1235880" cy="910330"/>
          </a:xfrm>
        </p:grpSpPr>
        <p:sp>
          <p:nvSpPr>
            <p:cNvPr id="1023" name="Google Shape;1023;p22"/>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2"/>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2"/>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2"/>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2"/>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2"/>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2"/>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2"/>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2"/>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2"/>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2"/>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2"/>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2"/>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2"/>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2"/>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2"/>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2"/>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2"/>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2"/>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2"/>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2"/>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2"/>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2"/>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2"/>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2"/>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2"/>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2"/>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2"/>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2"/>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2"/>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2"/>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2"/>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2"/>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2"/>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2"/>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2"/>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2"/>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2"/>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2"/>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2"/>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2"/>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2"/>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2"/>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2"/>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2"/>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2"/>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2"/>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2"/>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 name="Google Shape;1071;p22"/>
          <p:cNvSpPr txBox="1"/>
          <p:nvPr/>
        </p:nvSpPr>
        <p:spPr>
          <a:xfrm>
            <a:off x="5979775" y="3313375"/>
            <a:ext cx="2448600" cy="845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None/>
            </a:pPr>
            <a:r>
              <a:rPr lang="en" sz="1000">
                <a:solidFill>
                  <a:srgbClr val="FFFFFF"/>
                </a:solidFill>
                <a:latin typeface="Abel"/>
                <a:ea typeface="Abel"/>
                <a:cs typeface="Abel"/>
                <a:sym typeface="Abel"/>
              </a:rPr>
              <a:t>CREDITS: This presentation template was created by </a:t>
            </a:r>
            <a:r>
              <a:rPr lang="en" sz="1000">
                <a:solidFill>
                  <a:srgbClr val="FFFFFF"/>
                </a:solidFill>
                <a:uFill>
                  <a:noFill/>
                </a:uFill>
                <a:latin typeface="Abel"/>
                <a:ea typeface="Abel"/>
                <a:cs typeface="Abel"/>
                <a:sym typeface="Abel"/>
                <a:hlinkClick r:id="rId2">
                  <a:extLst>
                    <a:ext uri="{A12FA001-AC4F-418D-AE19-62706E023703}">
                      <ahyp:hlinkClr xmlns:ahyp="http://schemas.microsoft.com/office/drawing/2018/hyperlinkcolor" xmlns="" val="tx"/>
                    </a:ext>
                  </a:extLst>
                </a:hlinkClick>
              </a:rPr>
              <a:t>Slidesgo</a:t>
            </a:r>
            <a:r>
              <a:rPr lang="en" sz="1000">
                <a:solidFill>
                  <a:srgbClr val="FFFFFF"/>
                </a:solidFill>
                <a:latin typeface="Abel"/>
                <a:ea typeface="Abel"/>
                <a:cs typeface="Abel"/>
                <a:sym typeface="Abel"/>
              </a:rPr>
              <a:t>, including icons by </a:t>
            </a:r>
            <a:r>
              <a:rPr lang="en" sz="1000">
                <a:solidFill>
                  <a:srgbClr val="FFFFFF"/>
                </a:solidFill>
                <a:uFill>
                  <a:noFill/>
                </a:uFill>
                <a:latin typeface="Abel"/>
                <a:ea typeface="Abel"/>
                <a:cs typeface="Abel"/>
                <a:sym typeface="Abel"/>
                <a:hlinkClick r:id="rId3">
                  <a:extLst>
                    <a:ext uri="{A12FA001-AC4F-418D-AE19-62706E023703}">
                      <ahyp:hlinkClr xmlns:ahyp="http://schemas.microsoft.com/office/drawing/2018/hyperlinkcolor" xmlns="" val="tx"/>
                    </a:ext>
                  </a:extLst>
                </a:hlinkClick>
              </a:rPr>
              <a:t>Flaticon</a:t>
            </a:r>
            <a:r>
              <a:rPr lang="en" sz="1000">
                <a:solidFill>
                  <a:srgbClr val="FFFFFF"/>
                </a:solidFill>
                <a:latin typeface="Abel"/>
                <a:ea typeface="Abel"/>
                <a:cs typeface="Abel"/>
                <a:sym typeface="Abel"/>
              </a:rPr>
              <a:t>, and infographics &amp; images by </a:t>
            </a:r>
            <a:r>
              <a:rPr lang="en" sz="1000">
                <a:solidFill>
                  <a:srgbClr val="FFFFFF"/>
                </a:solidFill>
                <a:uFill>
                  <a:noFill/>
                </a:uFill>
                <a:latin typeface="Abel"/>
                <a:ea typeface="Abel"/>
                <a:cs typeface="Abel"/>
                <a:sym typeface="Abel"/>
                <a:hlinkClick r:id="rId4">
                  <a:extLst>
                    <a:ext uri="{A12FA001-AC4F-418D-AE19-62706E023703}">
                      <ahyp:hlinkClr xmlns:ahyp="http://schemas.microsoft.com/office/drawing/2018/hyperlinkcolor" xmlns="" val="tx"/>
                    </a:ext>
                  </a:extLst>
                </a:hlinkClick>
              </a:rPr>
              <a:t>Freepik</a:t>
            </a:r>
            <a:endParaRPr sz="1000">
              <a:solidFill>
                <a:srgbClr val="FFFFFF"/>
              </a:solidFill>
              <a:latin typeface="Abel"/>
              <a:ea typeface="Abel"/>
              <a:cs typeface="Abel"/>
              <a:sym typeface="Abel"/>
            </a:endParaRPr>
          </a:p>
        </p:txBody>
      </p:sp>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TITLE_1_1">
    <p:bg>
      <p:bgPr>
        <a:gradFill>
          <a:gsLst>
            <a:gs pos="0">
              <a:srgbClr val="1F1F1F"/>
            </a:gs>
            <a:gs pos="100000">
              <a:srgbClr val="0C343D"/>
            </a:gs>
          </a:gsLst>
          <a:lin ang="0" scaled="0"/>
        </a:gradFill>
        <a:effectLst/>
      </p:bgPr>
    </p:bg>
    <p:spTree>
      <p:nvGrpSpPr>
        <p:cNvPr id="1" name="Shape 1072"/>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5309">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rgbClr val="1F1F1F"/>
            </a:gs>
            <a:gs pos="100000">
              <a:srgbClr val="0C343D"/>
            </a:gs>
          </a:gsLst>
          <a:lin ang="0" scaled="0"/>
        </a:gradFill>
        <a:effectLst/>
      </p:bgPr>
    </p:bg>
    <p:spTree>
      <p:nvGrpSpPr>
        <p:cNvPr id="1" name="Shape 222"/>
        <p:cNvGrpSpPr/>
        <p:nvPr/>
      </p:nvGrpSpPr>
      <p:grpSpPr>
        <a:xfrm>
          <a:off x="0" y="0"/>
          <a:ext cx="0" cy="0"/>
          <a:chOff x="0" y="0"/>
          <a:chExt cx="0" cy="0"/>
        </a:xfrm>
      </p:grpSpPr>
      <p:sp>
        <p:nvSpPr>
          <p:cNvPr id="223" name="Google Shape;223;p6"/>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25" name="Google Shape;225;p6"/>
          <p:cNvGrpSpPr/>
          <p:nvPr/>
        </p:nvGrpSpPr>
        <p:grpSpPr>
          <a:xfrm>
            <a:off x="7680835" y="203543"/>
            <a:ext cx="1235880" cy="910330"/>
            <a:chOff x="7826678" y="316225"/>
            <a:chExt cx="1235880" cy="910330"/>
          </a:xfrm>
        </p:grpSpPr>
        <p:sp>
          <p:nvSpPr>
            <p:cNvPr id="226" name="Google Shape;226;p6"/>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6"/>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6"/>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6"/>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6"/>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6"/>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6"/>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6"/>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6"/>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rgbClr val="1F1F1F"/>
            </a:gs>
            <a:gs pos="100000">
              <a:srgbClr val="0C343D"/>
            </a:gs>
          </a:gsLst>
          <a:lin ang="0" scaled="0"/>
        </a:gradFill>
        <a:effectLst/>
      </p:bgPr>
    </p:bg>
    <p:spTree>
      <p:nvGrpSpPr>
        <p:cNvPr id="1" name="Shape 274"/>
        <p:cNvGrpSpPr/>
        <p:nvPr/>
      </p:nvGrpSpPr>
      <p:grpSpPr>
        <a:xfrm>
          <a:off x="0" y="0"/>
          <a:ext cx="0" cy="0"/>
          <a:chOff x="0" y="0"/>
          <a:chExt cx="0" cy="0"/>
        </a:xfrm>
      </p:grpSpPr>
      <p:sp>
        <p:nvSpPr>
          <p:cNvPr id="275" name="Google Shape;275;p7"/>
          <p:cNvSpPr/>
          <p:nvPr/>
        </p:nvSpPr>
        <p:spPr>
          <a:xfrm>
            <a:off x="443100" y="544200"/>
            <a:ext cx="4083600" cy="4055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txBox="1">
            <a:spLocks noGrp="1"/>
          </p:cNvSpPr>
          <p:nvPr>
            <p:ph type="body" idx="1"/>
          </p:nvPr>
        </p:nvSpPr>
        <p:spPr>
          <a:xfrm>
            <a:off x="1588100" y="1176900"/>
            <a:ext cx="4536600" cy="2789700"/>
          </a:xfrm>
          <a:prstGeom prst="rect">
            <a:avLst/>
          </a:prstGeom>
          <a:noFill/>
        </p:spPr>
        <p:txBody>
          <a:bodyPr spcFirstLastPara="1" wrap="square" lIns="91425" tIns="91425" rIns="91425" bIns="91425" anchor="ctr" anchorCtr="0">
            <a:noAutofit/>
          </a:bodyPr>
          <a:lstStyle>
            <a:lvl1pPr marL="457200" lvl="0" indent="-292100" rtl="0">
              <a:lnSpc>
                <a:spcPct val="100000"/>
              </a:lnSpc>
              <a:spcBef>
                <a:spcPts val="0"/>
              </a:spcBef>
              <a:spcAft>
                <a:spcPts val="0"/>
              </a:spcAft>
              <a:buClr>
                <a:srgbClr val="0C343D"/>
              </a:buClr>
              <a:buSzPts val="1000"/>
              <a:buFont typeface="Josefin Slab Thin"/>
              <a:buAutoNum type="arabicPeriod"/>
              <a:defRPr sz="1200">
                <a:solidFill>
                  <a:srgbClr val="0C343D"/>
                </a:solidFill>
              </a:defRPr>
            </a:lvl1pPr>
            <a:lvl2pPr marL="914400" lvl="1" indent="-317500" rtl="0">
              <a:spcBef>
                <a:spcPts val="0"/>
              </a:spcBef>
              <a:spcAft>
                <a:spcPts val="0"/>
              </a:spcAft>
              <a:buClr>
                <a:srgbClr val="0C343D"/>
              </a:buClr>
              <a:buSzPts val="1400"/>
              <a:buFont typeface="Josefin Slab Thin"/>
              <a:buAutoNum type="alphaLcPeriod"/>
              <a:defRPr>
                <a:solidFill>
                  <a:srgbClr val="0C343D"/>
                </a:solidFill>
              </a:defRPr>
            </a:lvl2pPr>
            <a:lvl3pPr marL="1371600" lvl="2" indent="-317500" rtl="0">
              <a:spcBef>
                <a:spcPts val="1600"/>
              </a:spcBef>
              <a:spcAft>
                <a:spcPts val="0"/>
              </a:spcAft>
              <a:buClr>
                <a:srgbClr val="0C343D"/>
              </a:buClr>
              <a:buSzPts val="1400"/>
              <a:buFont typeface="Josefin Slab Thin"/>
              <a:buAutoNum type="romanLcPeriod"/>
              <a:defRPr>
                <a:solidFill>
                  <a:srgbClr val="0C343D"/>
                </a:solidFill>
              </a:defRPr>
            </a:lvl3pPr>
            <a:lvl4pPr marL="1828800" lvl="3" indent="-317500" rtl="0">
              <a:spcBef>
                <a:spcPts val="1600"/>
              </a:spcBef>
              <a:spcAft>
                <a:spcPts val="0"/>
              </a:spcAft>
              <a:buClr>
                <a:srgbClr val="0C343D"/>
              </a:buClr>
              <a:buSzPts val="1400"/>
              <a:buFont typeface="Josefin Slab Thin"/>
              <a:buAutoNum type="arabicPeriod"/>
              <a:defRPr>
                <a:solidFill>
                  <a:srgbClr val="0C343D"/>
                </a:solidFill>
              </a:defRPr>
            </a:lvl4pPr>
            <a:lvl5pPr marL="2286000" lvl="4" indent="-317500" rtl="0">
              <a:spcBef>
                <a:spcPts val="1600"/>
              </a:spcBef>
              <a:spcAft>
                <a:spcPts val="0"/>
              </a:spcAft>
              <a:buClr>
                <a:srgbClr val="0C343D"/>
              </a:buClr>
              <a:buSzPts val="1400"/>
              <a:buFont typeface="Josefin Slab Thin"/>
              <a:buAutoNum type="alphaLcPeriod"/>
              <a:defRPr>
                <a:solidFill>
                  <a:srgbClr val="0C343D"/>
                </a:solidFill>
              </a:defRPr>
            </a:lvl5pPr>
            <a:lvl6pPr marL="2743200" lvl="5" indent="-317500" rtl="0">
              <a:spcBef>
                <a:spcPts val="1600"/>
              </a:spcBef>
              <a:spcAft>
                <a:spcPts val="0"/>
              </a:spcAft>
              <a:buClr>
                <a:srgbClr val="0C343D"/>
              </a:buClr>
              <a:buSzPts val="1400"/>
              <a:buFont typeface="Josefin Slab Thin"/>
              <a:buAutoNum type="romanLcPeriod"/>
              <a:defRPr>
                <a:solidFill>
                  <a:srgbClr val="0C343D"/>
                </a:solidFill>
              </a:defRPr>
            </a:lvl6pPr>
            <a:lvl7pPr marL="3200400" lvl="6" indent="-317500" rtl="0">
              <a:spcBef>
                <a:spcPts val="1600"/>
              </a:spcBef>
              <a:spcAft>
                <a:spcPts val="0"/>
              </a:spcAft>
              <a:buClr>
                <a:srgbClr val="0C343D"/>
              </a:buClr>
              <a:buSzPts val="1400"/>
              <a:buFont typeface="Josefin Slab Thin"/>
              <a:buAutoNum type="arabicPeriod"/>
              <a:defRPr>
                <a:solidFill>
                  <a:srgbClr val="0C343D"/>
                </a:solidFill>
              </a:defRPr>
            </a:lvl7pPr>
            <a:lvl8pPr marL="3657600" lvl="7" indent="-317500" rtl="0">
              <a:spcBef>
                <a:spcPts val="1600"/>
              </a:spcBef>
              <a:spcAft>
                <a:spcPts val="0"/>
              </a:spcAft>
              <a:buClr>
                <a:srgbClr val="0C343D"/>
              </a:buClr>
              <a:buSzPts val="1400"/>
              <a:buFont typeface="Josefin Slab Thin"/>
              <a:buAutoNum type="alphaLcPeriod"/>
              <a:defRPr>
                <a:solidFill>
                  <a:srgbClr val="0C343D"/>
                </a:solidFill>
              </a:defRPr>
            </a:lvl8pPr>
            <a:lvl9pPr marL="4114800" lvl="8" indent="-317500" rtl="0">
              <a:spcBef>
                <a:spcPts val="1600"/>
              </a:spcBef>
              <a:spcAft>
                <a:spcPts val="1600"/>
              </a:spcAft>
              <a:buClr>
                <a:srgbClr val="0C343D"/>
              </a:buClr>
              <a:buSzPts val="1400"/>
              <a:buFont typeface="Josefin Slab Thin"/>
              <a:buAutoNum type="romanLcPeriod"/>
              <a:defRPr>
                <a:solidFill>
                  <a:srgbClr val="0C343D"/>
                </a:solidFill>
              </a:defRPr>
            </a:lvl9pPr>
          </a:lstStyle>
          <a:p>
            <a:endParaRPr/>
          </a:p>
        </p:txBody>
      </p:sp>
      <p:grpSp>
        <p:nvGrpSpPr>
          <p:cNvPr id="278" name="Google Shape;278;p7"/>
          <p:cNvGrpSpPr/>
          <p:nvPr/>
        </p:nvGrpSpPr>
        <p:grpSpPr>
          <a:xfrm>
            <a:off x="7680835" y="203543"/>
            <a:ext cx="1235880" cy="910330"/>
            <a:chOff x="7826678" y="316225"/>
            <a:chExt cx="1235880" cy="910330"/>
          </a:xfrm>
        </p:grpSpPr>
        <p:sp>
          <p:nvSpPr>
            <p:cNvPr id="279" name="Google Shape;279;p7"/>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7"/>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7"/>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7"/>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7"/>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7"/>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7"/>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7"/>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rgbClr val="1F1F1F"/>
            </a:gs>
            <a:gs pos="100000">
              <a:srgbClr val="0C343D"/>
            </a:gs>
          </a:gsLst>
          <a:lin ang="0" scaled="0"/>
        </a:gradFill>
        <a:effectLst/>
      </p:bgPr>
    </p:bg>
    <p:spTree>
      <p:nvGrpSpPr>
        <p:cNvPr id="1" name="Shape 331"/>
        <p:cNvGrpSpPr/>
        <p:nvPr/>
      </p:nvGrpSpPr>
      <p:grpSpPr>
        <a:xfrm>
          <a:off x="0" y="0"/>
          <a:ext cx="0" cy="0"/>
          <a:chOff x="0" y="0"/>
          <a:chExt cx="0" cy="0"/>
        </a:xfrm>
      </p:grpSpPr>
      <p:sp>
        <p:nvSpPr>
          <p:cNvPr id="332" name="Google Shape;332;p9"/>
          <p:cNvSpPr txBox="1">
            <a:spLocks noGrp="1"/>
          </p:cNvSpPr>
          <p:nvPr>
            <p:ph type="subTitle" idx="1"/>
          </p:nvPr>
        </p:nvSpPr>
        <p:spPr>
          <a:xfrm>
            <a:off x="3568625"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33" name="Google Shape;333;p9"/>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35" name="Google Shape;335;p9"/>
          <p:cNvGrpSpPr/>
          <p:nvPr/>
        </p:nvGrpSpPr>
        <p:grpSpPr>
          <a:xfrm>
            <a:off x="7680835" y="203543"/>
            <a:ext cx="1235880" cy="910330"/>
            <a:chOff x="7826678" y="316225"/>
            <a:chExt cx="1235880" cy="910330"/>
          </a:xfrm>
        </p:grpSpPr>
        <p:sp>
          <p:nvSpPr>
            <p:cNvPr id="336" name="Google Shape;336;p9"/>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9"/>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9"/>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9"/>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9"/>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rgbClr val="1F1F1F"/>
            </a:gs>
            <a:gs pos="100000">
              <a:srgbClr val="0C343D"/>
            </a:gs>
          </a:gsLst>
          <a:lin ang="0" scaled="0"/>
        </a:gradFill>
        <a:effectLst/>
      </p:bgPr>
    </p:bg>
    <p:spTree>
      <p:nvGrpSpPr>
        <p:cNvPr id="1" name="Shape 384"/>
        <p:cNvGrpSpPr/>
        <p:nvPr/>
      </p:nvGrpSpPr>
      <p:grpSpPr>
        <a:xfrm>
          <a:off x="0" y="0"/>
          <a:ext cx="0" cy="0"/>
          <a:chOff x="0" y="0"/>
          <a:chExt cx="0" cy="0"/>
        </a:xfrm>
      </p:grpSpPr>
      <p:sp>
        <p:nvSpPr>
          <p:cNvPr id="385" name="Google Shape;385;p10"/>
          <p:cNvSpPr txBox="1">
            <a:spLocks noGrp="1"/>
          </p:cNvSpPr>
          <p:nvPr>
            <p:ph type="body" idx="1"/>
          </p:nvPr>
        </p:nvSpPr>
        <p:spPr>
          <a:xfrm>
            <a:off x="2446625" y="2639450"/>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386" name="Google Shape;386;p10"/>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0"/>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88" name="Google Shape;388;p10"/>
          <p:cNvGrpSpPr/>
          <p:nvPr/>
        </p:nvGrpSpPr>
        <p:grpSpPr>
          <a:xfrm>
            <a:off x="7680835" y="203543"/>
            <a:ext cx="1235880" cy="910330"/>
            <a:chOff x="7826678" y="316225"/>
            <a:chExt cx="1235880" cy="910330"/>
          </a:xfrm>
        </p:grpSpPr>
        <p:sp>
          <p:nvSpPr>
            <p:cNvPr id="389" name="Google Shape;389;p10"/>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0"/>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0"/>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0"/>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0"/>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0"/>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0"/>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0"/>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0"/>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0"/>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0"/>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0"/>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0"/>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0"/>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0"/>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0"/>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0"/>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0"/>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genda">
  <p:cSld name="BLANK_1">
    <p:bg>
      <p:bgPr>
        <a:gradFill>
          <a:gsLst>
            <a:gs pos="0">
              <a:srgbClr val="1F1F1F"/>
            </a:gs>
            <a:gs pos="100000">
              <a:srgbClr val="0C343D"/>
            </a:gs>
          </a:gsLst>
          <a:lin ang="0" scaled="0"/>
        </a:gradFill>
        <a:effectLst/>
      </p:bgPr>
    </p:bg>
    <p:spTree>
      <p:nvGrpSpPr>
        <p:cNvPr id="1" name="Shape 491"/>
        <p:cNvGrpSpPr/>
        <p:nvPr/>
      </p:nvGrpSpPr>
      <p:grpSpPr>
        <a:xfrm>
          <a:off x="0" y="0"/>
          <a:ext cx="0" cy="0"/>
          <a:chOff x="0" y="0"/>
          <a:chExt cx="0" cy="0"/>
        </a:xfrm>
      </p:grpSpPr>
      <p:sp>
        <p:nvSpPr>
          <p:cNvPr id="492" name="Google Shape;492;p13"/>
          <p:cNvSpPr txBox="1">
            <a:spLocks noGrp="1"/>
          </p:cNvSpPr>
          <p:nvPr>
            <p:ph type="title" hasCustomPrompt="1"/>
          </p:nvPr>
        </p:nvSpPr>
        <p:spPr>
          <a:xfrm>
            <a:off x="5423302" y="3119873"/>
            <a:ext cx="1232400" cy="69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4C3C"/>
              </a:buClr>
              <a:buSzPts val="6000"/>
              <a:buNone/>
              <a:defRPr sz="6000">
                <a:solidFill>
                  <a:srgbClr val="F94C3C"/>
                </a:solidFill>
              </a:defRPr>
            </a:lvl1pPr>
            <a:lvl2pPr lvl="1" algn="r" rtl="0">
              <a:spcBef>
                <a:spcPts val="0"/>
              </a:spcBef>
              <a:spcAft>
                <a:spcPts val="0"/>
              </a:spcAft>
              <a:buClr>
                <a:srgbClr val="F94C3C"/>
              </a:buClr>
              <a:buSzPts val="6000"/>
              <a:buNone/>
              <a:defRPr sz="6000">
                <a:solidFill>
                  <a:srgbClr val="F94C3C"/>
                </a:solidFill>
              </a:defRPr>
            </a:lvl2pPr>
            <a:lvl3pPr lvl="2" algn="r" rtl="0">
              <a:spcBef>
                <a:spcPts val="0"/>
              </a:spcBef>
              <a:spcAft>
                <a:spcPts val="0"/>
              </a:spcAft>
              <a:buClr>
                <a:srgbClr val="F94C3C"/>
              </a:buClr>
              <a:buSzPts val="6000"/>
              <a:buNone/>
              <a:defRPr sz="6000">
                <a:solidFill>
                  <a:srgbClr val="F94C3C"/>
                </a:solidFill>
              </a:defRPr>
            </a:lvl3pPr>
            <a:lvl4pPr lvl="3" algn="r" rtl="0">
              <a:spcBef>
                <a:spcPts val="0"/>
              </a:spcBef>
              <a:spcAft>
                <a:spcPts val="0"/>
              </a:spcAft>
              <a:buClr>
                <a:srgbClr val="F94C3C"/>
              </a:buClr>
              <a:buSzPts val="6000"/>
              <a:buNone/>
              <a:defRPr sz="6000">
                <a:solidFill>
                  <a:srgbClr val="F94C3C"/>
                </a:solidFill>
              </a:defRPr>
            </a:lvl4pPr>
            <a:lvl5pPr lvl="4" algn="r" rtl="0">
              <a:spcBef>
                <a:spcPts val="0"/>
              </a:spcBef>
              <a:spcAft>
                <a:spcPts val="0"/>
              </a:spcAft>
              <a:buClr>
                <a:srgbClr val="F94C3C"/>
              </a:buClr>
              <a:buSzPts val="6000"/>
              <a:buNone/>
              <a:defRPr sz="6000">
                <a:solidFill>
                  <a:srgbClr val="F94C3C"/>
                </a:solidFill>
              </a:defRPr>
            </a:lvl5pPr>
            <a:lvl6pPr lvl="5" algn="r" rtl="0">
              <a:spcBef>
                <a:spcPts val="0"/>
              </a:spcBef>
              <a:spcAft>
                <a:spcPts val="0"/>
              </a:spcAft>
              <a:buClr>
                <a:srgbClr val="F94C3C"/>
              </a:buClr>
              <a:buSzPts val="6000"/>
              <a:buNone/>
              <a:defRPr sz="6000">
                <a:solidFill>
                  <a:srgbClr val="F94C3C"/>
                </a:solidFill>
              </a:defRPr>
            </a:lvl6pPr>
            <a:lvl7pPr lvl="6" algn="r" rtl="0">
              <a:spcBef>
                <a:spcPts val="0"/>
              </a:spcBef>
              <a:spcAft>
                <a:spcPts val="0"/>
              </a:spcAft>
              <a:buClr>
                <a:srgbClr val="F94C3C"/>
              </a:buClr>
              <a:buSzPts val="6000"/>
              <a:buNone/>
              <a:defRPr sz="6000">
                <a:solidFill>
                  <a:srgbClr val="F94C3C"/>
                </a:solidFill>
              </a:defRPr>
            </a:lvl7pPr>
            <a:lvl8pPr lvl="7" algn="r" rtl="0">
              <a:spcBef>
                <a:spcPts val="0"/>
              </a:spcBef>
              <a:spcAft>
                <a:spcPts val="0"/>
              </a:spcAft>
              <a:buClr>
                <a:srgbClr val="F94C3C"/>
              </a:buClr>
              <a:buSzPts val="6000"/>
              <a:buNone/>
              <a:defRPr sz="6000">
                <a:solidFill>
                  <a:srgbClr val="F94C3C"/>
                </a:solidFill>
              </a:defRPr>
            </a:lvl8pPr>
            <a:lvl9pPr lvl="8" algn="r" rtl="0">
              <a:spcBef>
                <a:spcPts val="0"/>
              </a:spcBef>
              <a:spcAft>
                <a:spcPts val="0"/>
              </a:spcAft>
              <a:buClr>
                <a:srgbClr val="F94C3C"/>
              </a:buClr>
              <a:buSzPts val="6000"/>
              <a:buNone/>
              <a:defRPr sz="6000">
                <a:solidFill>
                  <a:srgbClr val="F94C3C"/>
                </a:solidFill>
              </a:defRPr>
            </a:lvl9pPr>
          </a:lstStyle>
          <a:p>
            <a:r>
              <a:t>xx%</a:t>
            </a:r>
          </a:p>
        </p:txBody>
      </p:sp>
      <p:sp>
        <p:nvSpPr>
          <p:cNvPr id="493" name="Google Shape;493;p13"/>
          <p:cNvSpPr txBox="1">
            <a:spLocks noGrp="1"/>
          </p:cNvSpPr>
          <p:nvPr>
            <p:ph type="title" idx="2" hasCustomPrompt="1"/>
          </p:nvPr>
        </p:nvSpPr>
        <p:spPr>
          <a:xfrm>
            <a:off x="3350173" y="3119873"/>
            <a:ext cx="1232400" cy="69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4C3C"/>
              </a:buClr>
              <a:buSzPts val="6000"/>
              <a:buNone/>
              <a:defRPr sz="6000">
                <a:solidFill>
                  <a:srgbClr val="F94C3C"/>
                </a:solidFill>
              </a:defRPr>
            </a:lvl1pPr>
            <a:lvl2pPr lvl="1" algn="r" rtl="0">
              <a:spcBef>
                <a:spcPts val="0"/>
              </a:spcBef>
              <a:spcAft>
                <a:spcPts val="0"/>
              </a:spcAft>
              <a:buClr>
                <a:srgbClr val="F94C3C"/>
              </a:buClr>
              <a:buSzPts val="6000"/>
              <a:buNone/>
              <a:defRPr sz="6000">
                <a:solidFill>
                  <a:srgbClr val="F94C3C"/>
                </a:solidFill>
              </a:defRPr>
            </a:lvl2pPr>
            <a:lvl3pPr lvl="2" algn="r" rtl="0">
              <a:spcBef>
                <a:spcPts val="0"/>
              </a:spcBef>
              <a:spcAft>
                <a:spcPts val="0"/>
              </a:spcAft>
              <a:buClr>
                <a:srgbClr val="F94C3C"/>
              </a:buClr>
              <a:buSzPts val="6000"/>
              <a:buNone/>
              <a:defRPr sz="6000">
                <a:solidFill>
                  <a:srgbClr val="F94C3C"/>
                </a:solidFill>
              </a:defRPr>
            </a:lvl3pPr>
            <a:lvl4pPr lvl="3" algn="r" rtl="0">
              <a:spcBef>
                <a:spcPts val="0"/>
              </a:spcBef>
              <a:spcAft>
                <a:spcPts val="0"/>
              </a:spcAft>
              <a:buClr>
                <a:srgbClr val="F94C3C"/>
              </a:buClr>
              <a:buSzPts val="6000"/>
              <a:buNone/>
              <a:defRPr sz="6000">
                <a:solidFill>
                  <a:srgbClr val="F94C3C"/>
                </a:solidFill>
              </a:defRPr>
            </a:lvl4pPr>
            <a:lvl5pPr lvl="4" algn="r" rtl="0">
              <a:spcBef>
                <a:spcPts val="0"/>
              </a:spcBef>
              <a:spcAft>
                <a:spcPts val="0"/>
              </a:spcAft>
              <a:buClr>
                <a:srgbClr val="F94C3C"/>
              </a:buClr>
              <a:buSzPts val="6000"/>
              <a:buNone/>
              <a:defRPr sz="6000">
                <a:solidFill>
                  <a:srgbClr val="F94C3C"/>
                </a:solidFill>
              </a:defRPr>
            </a:lvl5pPr>
            <a:lvl6pPr lvl="5" algn="r" rtl="0">
              <a:spcBef>
                <a:spcPts val="0"/>
              </a:spcBef>
              <a:spcAft>
                <a:spcPts val="0"/>
              </a:spcAft>
              <a:buClr>
                <a:srgbClr val="F94C3C"/>
              </a:buClr>
              <a:buSzPts val="6000"/>
              <a:buNone/>
              <a:defRPr sz="6000">
                <a:solidFill>
                  <a:srgbClr val="F94C3C"/>
                </a:solidFill>
              </a:defRPr>
            </a:lvl6pPr>
            <a:lvl7pPr lvl="6" algn="r" rtl="0">
              <a:spcBef>
                <a:spcPts val="0"/>
              </a:spcBef>
              <a:spcAft>
                <a:spcPts val="0"/>
              </a:spcAft>
              <a:buClr>
                <a:srgbClr val="F94C3C"/>
              </a:buClr>
              <a:buSzPts val="6000"/>
              <a:buNone/>
              <a:defRPr sz="6000">
                <a:solidFill>
                  <a:srgbClr val="F94C3C"/>
                </a:solidFill>
              </a:defRPr>
            </a:lvl7pPr>
            <a:lvl8pPr lvl="7" algn="r" rtl="0">
              <a:spcBef>
                <a:spcPts val="0"/>
              </a:spcBef>
              <a:spcAft>
                <a:spcPts val="0"/>
              </a:spcAft>
              <a:buClr>
                <a:srgbClr val="F94C3C"/>
              </a:buClr>
              <a:buSzPts val="6000"/>
              <a:buNone/>
              <a:defRPr sz="6000">
                <a:solidFill>
                  <a:srgbClr val="F94C3C"/>
                </a:solidFill>
              </a:defRPr>
            </a:lvl8pPr>
            <a:lvl9pPr lvl="8" algn="r" rtl="0">
              <a:spcBef>
                <a:spcPts val="0"/>
              </a:spcBef>
              <a:spcAft>
                <a:spcPts val="0"/>
              </a:spcAft>
              <a:buClr>
                <a:srgbClr val="F94C3C"/>
              </a:buClr>
              <a:buSzPts val="6000"/>
              <a:buNone/>
              <a:defRPr sz="6000">
                <a:solidFill>
                  <a:srgbClr val="F94C3C"/>
                </a:solidFill>
              </a:defRPr>
            </a:lvl9pPr>
          </a:lstStyle>
          <a:p>
            <a:r>
              <a:t>xx%</a:t>
            </a:r>
          </a:p>
        </p:txBody>
      </p:sp>
      <p:sp>
        <p:nvSpPr>
          <p:cNvPr id="494" name="Google Shape;494;p13"/>
          <p:cNvSpPr txBox="1">
            <a:spLocks noGrp="1"/>
          </p:cNvSpPr>
          <p:nvPr>
            <p:ph type="title" idx="3" hasCustomPrompt="1"/>
          </p:nvPr>
        </p:nvSpPr>
        <p:spPr>
          <a:xfrm>
            <a:off x="1300425" y="3119873"/>
            <a:ext cx="1232400" cy="69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4C3C"/>
              </a:buClr>
              <a:buSzPts val="6000"/>
              <a:buNone/>
              <a:defRPr sz="6000">
                <a:solidFill>
                  <a:srgbClr val="F94C3C"/>
                </a:solidFill>
              </a:defRPr>
            </a:lvl1pPr>
            <a:lvl2pPr lvl="1" algn="r" rtl="0">
              <a:spcBef>
                <a:spcPts val="0"/>
              </a:spcBef>
              <a:spcAft>
                <a:spcPts val="0"/>
              </a:spcAft>
              <a:buClr>
                <a:srgbClr val="F94C3C"/>
              </a:buClr>
              <a:buSzPts val="6000"/>
              <a:buNone/>
              <a:defRPr sz="6000">
                <a:solidFill>
                  <a:srgbClr val="F94C3C"/>
                </a:solidFill>
              </a:defRPr>
            </a:lvl2pPr>
            <a:lvl3pPr lvl="2" algn="r" rtl="0">
              <a:spcBef>
                <a:spcPts val="0"/>
              </a:spcBef>
              <a:spcAft>
                <a:spcPts val="0"/>
              </a:spcAft>
              <a:buClr>
                <a:srgbClr val="F94C3C"/>
              </a:buClr>
              <a:buSzPts val="6000"/>
              <a:buNone/>
              <a:defRPr sz="6000">
                <a:solidFill>
                  <a:srgbClr val="F94C3C"/>
                </a:solidFill>
              </a:defRPr>
            </a:lvl3pPr>
            <a:lvl4pPr lvl="3" algn="r" rtl="0">
              <a:spcBef>
                <a:spcPts val="0"/>
              </a:spcBef>
              <a:spcAft>
                <a:spcPts val="0"/>
              </a:spcAft>
              <a:buClr>
                <a:srgbClr val="F94C3C"/>
              </a:buClr>
              <a:buSzPts val="6000"/>
              <a:buNone/>
              <a:defRPr sz="6000">
                <a:solidFill>
                  <a:srgbClr val="F94C3C"/>
                </a:solidFill>
              </a:defRPr>
            </a:lvl4pPr>
            <a:lvl5pPr lvl="4" algn="r" rtl="0">
              <a:spcBef>
                <a:spcPts val="0"/>
              </a:spcBef>
              <a:spcAft>
                <a:spcPts val="0"/>
              </a:spcAft>
              <a:buClr>
                <a:srgbClr val="F94C3C"/>
              </a:buClr>
              <a:buSzPts val="6000"/>
              <a:buNone/>
              <a:defRPr sz="6000">
                <a:solidFill>
                  <a:srgbClr val="F94C3C"/>
                </a:solidFill>
              </a:defRPr>
            </a:lvl5pPr>
            <a:lvl6pPr lvl="5" algn="r" rtl="0">
              <a:spcBef>
                <a:spcPts val="0"/>
              </a:spcBef>
              <a:spcAft>
                <a:spcPts val="0"/>
              </a:spcAft>
              <a:buClr>
                <a:srgbClr val="F94C3C"/>
              </a:buClr>
              <a:buSzPts val="6000"/>
              <a:buNone/>
              <a:defRPr sz="6000">
                <a:solidFill>
                  <a:srgbClr val="F94C3C"/>
                </a:solidFill>
              </a:defRPr>
            </a:lvl6pPr>
            <a:lvl7pPr lvl="6" algn="r" rtl="0">
              <a:spcBef>
                <a:spcPts val="0"/>
              </a:spcBef>
              <a:spcAft>
                <a:spcPts val="0"/>
              </a:spcAft>
              <a:buClr>
                <a:srgbClr val="F94C3C"/>
              </a:buClr>
              <a:buSzPts val="6000"/>
              <a:buNone/>
              <a:defRPr sz="6000">
                <a:solidFill>
                  <a:srgbClr val="F94C3C"/>
                </a:solidFill>
              </a:defRPr>
            </a:lvl7pPr>
            <a:lvl8pPr lvl="7" algn="r" rtl="0">
              <a:spcBef>
                <a:spcPts val="0"/>
              </a:spcBef>
              <a:spcAft>
                <a:spcPts val="0"/>
              </a:spcAft>
              <a:buClr>
                <a:srgbClr val="F94C3C"/>
              </a:buClr>
              <a:buSzPts val="6000"/>
              <a:buNone/>
              <a:defRPr sz="6000">
                <a:solidFill>
                  <a:srgbClr val="F94C3C"/>
                </a:solidFill>
              </a:defRPr>
            </a:lvl8pPr>
            <a:lvl9pPr lvl="8" algn="r" rtl="0">
              <a:spcBef>
                <a:spcPts val="0"/>
              </a:spcBef>
              <a:spcAft>
                <a:spcPts val="0"/>
              </a:spcAft>
              <a:buClr>
                <a:srgbClr val="F94C3C"/>
              </a:buClr>
              <a:buSzPts val="6000"/>
              <a:buNone/>
              <a:defRPr sz="6000">
                <a:solidFill>
                  <a:srgbClr val="F94C3C"/>
                </a:solidFill>
              </a:defRPr>
            </a:lvl9pPr>
          </a:lstStyle>
          <a:p>
            <a:r>
              <a:t>xx%</a:t>
            </a:r>
          </a:p>
        </p:txBody>
      </p:sp>
      <p:sp>
        <p:nvSpPr>
          <p:cNvPr id="495" name="Google Shape;495;p13"/>
          <p:cNvSpPr txBox="1">
            <a:spLocks noGrp="1"/>
          </p:cNvSpPr>
          <p:nvPr>
            <p:ph type="title" idx="4" hasCustomPrompt="1"/>
          </p:nvPr>
        </p:nvSpPr>
        <p:spPr>
          <a:xfrm>
            <a:off x="5423302" y="1191650"/>
            <a:ext cx="1232400" cy="69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4C3C"/>
              </a:buClr>
              <a:buSzPts val="6000"/>
              <a:buNone/>
              <a:defRPr sz="6000">
                <a:solidFill>
                  <a:srgbClr val="F94C3C"/>
                </a:solidFill>
              </a:defRPr>
            </a:lvl1pPr>
            <a:lvl2pPr lvl="1" algn="r" rtl="0">
              <a:spcBef>
                <a:spcPts val="0"/>
              </a:spcBef>
              <a:spcAft>
                <a:spcPts val="0"/>
              </a:spcAft>
              <a:buClr>
                <a:srgbClr val="F94C3C"/>
              </a:buClr>
              <a:buSzPts val="6000"/>
              <a:buNone/>
              <a:defRPr sz="6000">
                <a:solidFill>
                  <a:srgbClr val="F94C3C"/>
                </a:solidFill>
              </a:defRPr>
            </a:lvl2pPr>
            <a:lvl3pPr lvl="2" algn="r" rtl="0">
              <a:spcBef>
                <a:spcPts val="0"/>
              </a:spcBef>
              <a:spcAft>
                <a:spcPts val="0"/>
              </a:spcAft>
              <a:buClr>
                <a:srgbClr val="F94C3C"/>
              </a:buClr>
              <a:buSzPts val="6000"/>
              <a:buNone/>
              <a:defRPr sz="6000">
                <a:solidFill>
                  <a:srgbClr val="F94C3C"/>
                </a:solidFill>
              </a:defRPr>
            </a:lvl3pPr>
            <a:lvl4pPr lvl="3" algn="r" rtl="0">
              <a:spcBef>
                <a:spcPts val="0"/>
              </a:spcBef>
              <a:spcAft>
                <a:spcPts val="0"/>
              </a:spcAft>
              <a:buClr>
                <a:srgbClr val="F94C3C"/>
              </a:buClr>
              <a:buSzPts val="6000"/>
              <a:buNone/>
              <a:defRPr sz="6000">
                <a:solidFill>
                  <a:srgbClr val="F94C3C"/>
                </a:solidFill>
              </a:defRPr>
            </a:lvl4pPr>
            <a:lvl5pPr lvl="4" algn="r" rtl="0">
              <a:spcBef>
                <a:spcPts val="0"/>
              </a:spcBef>
              <a:spcAft>
                <a:spcPts val="0"/>
              </a:spcAft>
              <a:buClr>
                <a:srgbClr val="F94C3C"/>
              </a:buClr>
              <a:buSzPts val="6000"/>
              <a:buNone/>
              <a:defRPr sz="6000">
                <a:solidFill>
                  <a:srgbClr val="F94C3C"/>
                </a:solidFill>
              </a:defRPr>
            </a:lvl5pPr>
            <a:lvl6pPr lvl="5" algn="r" rtl="0">
              <a:spcBef>
                <a:spcPts val="0"/>
              </a:spcBef>
              <a:spcAft>
                <a:spcPts val="0"/>
              </a:spcAft>
              <a:buClr>
                <a:srgbClr val="F94C3C"/>
              </a:buClr>
              <a:buSzPts val="6000"/>
              <a:buNone/>
              <a:defRPr sz="6000">
                <a:solidFill>
                  <a:srgbClr val="F94C3C"/>
                </a:solidFill>
              </a:defRPr>
            </a:lvl6pPr>
            <a:lvl7pPr lvl="6" algn="r" rtl="0">
              <a:spcBef>
                <a:spcPts val="0"/>
              </a:spcBef>
              <a:spcAft>
                <a:spcPts val="0"/>
              </a:spcAft>
              <a:buClr>
                <a:srgbClr val="F94C3C"/>
              </a:buClr>
              <a:buSzPts val="6000"/>
              <a:buNone/>
              <a:defRPr sz="6000">
                <a:solidFill>
                  <a:srgbClr val="F94C3C"/>
                </a:solidFill>
              </a:defRPr>
            </a:lvl7pPr>
            <a:lvl8pPr lvl="7" algn="r" rtl="0">
              <a:spcBef>
                <a:spcPts val="0"/>
              </a:spcBef>
              <a:spcAft>
                <a:spcPts val="0"/>
              </a:spcAft>
              <a:buClr>
                <a:srgbClr val="F94C3C"/>
              </a:buClr>
              <a:buSzPts val="6000"/>
              <a:buNone/>
              <a:defRPr sz="6000">
                <a:solidFill>
                  <a:srgbClr val="F94C3C"/>
                </a:solidFill>
              </a:defRPr>
            </a:lvl8pPr>
            <a:lvl9pPr lvl="8" algn="r" rtl="0">
              <a:spcBef>
                <a:spcPts val="0"/>
              </a:spcBef>
              <a:spcAft>
                <a:spcPts val="0"/>
              </a:spcAft>
              <a:buClr>
                <a:srgbClr val="F94C3C"/>
              </a:buClr>
              <a:buSzPts val="6000"/>
              <a:buNone/>
              <a:defRPr sz="6000">
                <a:solidFill>
                  <a:srgbClr val="F94C3C"/>
                </a:solidFill>
              </a:defRPr>
            </a:lvl9pPr>
          </a:lstStyle>
          <a:p>
            <a:r>
              <a:t>xx%</a:t>
            </a:r>
          </a:p>
        </p:txBody>
      </p:sp>
      <p:sp>
        <p:nvSpPr>
          <p:cNvPr id="496" name="Google Shape;496;p13"/>
          <p:cNvSpPr txBox="1">
            <a:spLocks noGrp="1"/>
          </p:cNvSpPr>
          <p:nvPr>
            <p:ph type="title" idx="5" hasCustomPrompt="1"/>
          </p:nvPr>
        </p:nvSpPr>
        <p:spPr>
          <a:xfrm>
            <a:off x="3350173" y="1191650"/>
            <a:ext cx="1232400" cy="69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4C3C"/>
              </a:buClr>
              <a:buSzPts val="6000"/>
              <a:buNone/>
              <a:defRPr sz="6000">
                <a:solidFill>
                  <a:srgbClr val="F94C3C"/>
                </a:solidFill>
              </a:defRPr>
            </a:lvl1pPr>
            <a:lvl2pPr lvl="1" algn="r" rtl="0">
              <a:spcBef>
                <a:spcPts val="0"/>
              </a:spcBef>
              <a:spcAft>
                <a:spcPts val="0"/>
              </a:spcAft>
              <a:buClr>
                <a:srgbClr val="F94C3C"/>
              </a:buClr>
              <a:buSzPts val="6000"/>
              <a:buNone/>
              <a:defRPr sz="6000">
                <a:solidFill>
                  <a:srgbClr val="F94C3C"/>
                </a:solidFill>
              </a:defRPr>
            </a:lvl2pPr>
            <a:lvl3pPr lvl="2" algn="r" rtl="0">
              <a:spcBef>
                <a:spcPts val="0"/>
              </a:spcBef>
              <a:spcAft>
                <a:spcPts val="0"/>
              </a:spcAft>
              <a:buClr>
                <a:srgbClr val="F94C3C"/>
              </a:buClr>
              <a:buSzPts val="6000"/>
              <a:buNone/>
              <a:defRPr sz="6000">
                <a:solidFill>
                  <a:srgbClr val="F94C3C"/>
                </a:solidFill>
              </a:defRPr>
            </a:lvl3pPr>
            <a:lvl4pPr lvl="3" algn="r" rtl="0">
              <a:spcBef>
                <a:spcPts val="0"/>
              </a:spcBef>
              <a:spcAft>
                <a:spcPts val="0"/>
              </a:spcAft>
              <a:buClr>
                <a:srgbClr val="F94C3C"/>
              </a:buClr>
              <a:buSzPts val="6000"/>
              <a:buNone/>
              <a:defRPr sz="6000">
                <a:solidFill>
                  <a:srgbClr val="F94C3C"/>
                </a:solidFill>
              </a:defRPr>
            </a:lvl4pPr>
            <a:lvl5pPr lvl="4" algn="r" rtl="0">
              <a:spcBef>
                <a:spcPts val="0"/>
              </a:spcBef>
              <a:spcAft>
                <a:spcPts val="0"/>
              </a:spcAft>
              <a:buClr>
                <a:srgbClr val="F94C3C"/>
              </a:buClr>
              <a:buSzPts val="6000"/>
              <a:buNone/>
              <a:defRPr sz="6000">
                <a:solidFill>
                  <a:srgbClr val="F94C3C"/>
                </a:solidFill>
              </a:defRPr>
            </a:lvl5pPr>
            <a:lvl6pPr lvl="5" algn="r" rtl="0">
              <a:spcBef>
                <a:spcPts val="0"/>
              </a:spcBef>
              <a:spcAft>
                <a:spcPts val="0"/>
              </a:spcAft>
              <a:buClr>
                <a:srgbClr val="F94C3C"/>
              </a:buClr>
              <a:buSzPts val="6000"/>
              <a:buNone/>
              <a:defRPr sz="6000">
                <a:solidFill>
                  <a:srgbClr val="F94C3C"/>
                </a:solidFill>
              </a:defRPr>
            </a:lvl6pPr>
            <a:lvl7pPr lvl="6" algn="r" rtl="0">
              <a:spcBef>
                <a:spcPts val="0"/>
              </a:spcBef>
              <a:spcAft>
                <a:spcPts val="0"/>
              </a:spcAft>
              <a:buClr>
                <a:srgbClr val="F94C3C"/>
              </a:buClr>
              <a:buSzPts val="6000"/>
              <a:buNone/>
              <a:defRPr sz="6000">
                <a:solidFill>
                  <a:srgbClr val="F94C3C"/>
                </a:solidFill>
              </a:defRPr>
            </a:lvl7pPr>
            <a:lvl8pPr lvl="7" algn="r" rtl="0">
              <a:spcBef>
                <a:spcPts val="0"/>
              </a:spcBef>
              <a:spcAft>
                <a:spcPts val="0"/>
              </a:spcAft>
              <a:buClr>
                <a:srgbClr val="F94C3C"/>
              </a:buClr>
              <a:buSzPts val="6000"/>
              <a:buNone/>
              <a:defRPr sz="6000">
                <a:solidFill>
                  <a:srgbClr val="F94C3C"/>
                </a:solidFill>
              </a:defRPr>
            </a:lvl8pPr>
            <a:lvl9pPr lvl="8" algn="r" rtl="0">
              <a:spcBef>
                <a:spcPts val="0"/>
              </a:spcBef>
              <a:spcAft>
                <a:spcPts val="0"/>
              </a:spcAft>
              <a:buClr>
                <a:srgbClr val="F94C3C"/>
              </a:buClr>
              <a:buSzPts val="6000"/>
              <a:buNone/>
              <a:defRPr sz="6000">
                <a:solidFill>
                  <a:srgbClr val="F94C3C"/>
                </a:solidFill>
              </a:defRPr>
            </a:lvl9pPr>
          </a:lstStyle>
          <a:p>
            <a:r>
              <a:t>xx%</a:t>
            </a:r>
          </a:p>
        </p:txBody>
      </p:sp>
      <p:sp>
        <p:nvSpPr>
          <p:cNvPr id="497" name="Google Shape;497;p13"/>
          <p:cNvSpPr txBox="1">
            <a:spLocks noGrp="1"/>
          </p:cNvSpPr>
          <p:nvPr>
            <p:ph type="title" idx="6" hasCustomPrompt="1"/>
          </p:nvPr>
        </p:nvSpPr>
        <p:spPr>
          <a:xfrm>
            <a:off x="1300425" y="1191650"/>
            <a:ext cx="1232400" cy="697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94C3C"/>
              </a:buClr>
              <a:buSzPts val="6000"/>
              <a:buNone/>
              <a:defRPr sz="6000">
                <a:solidFill>
                  <a:srgbClr val="F94C3C"/>
                </a:solidFill>
              </a:defRPr>
            </a:lvl1pPr>
            <a:lvl2pPr lvl="1" algn="r" rtl="0">
              <a:spcBef>
                <a:spcPts val="0"/>
              </a:spcBef>
              <a:spcAft>
                <a:spcPts val="0"/>
              </a:spcAft>
              <a:buClr>
                <a:srgbClr val="F94C3C"/>
              </a:buClr>
              <a:buSzPts val="6000"/>
              <a:buNone/>
              <a:defRPr sz="6000">
                <a:solidFill>
                  <a:srgbClr val="F94C3C"/>
                </a:solidFill>
              </a:defRPr>
            </a:lvl2pPr>
            <a:lvl3pPr lvl="2" algn="r" rtl="0">
              <a:spcBef>
                <a:spcPts val="0"/>
              </a:spcBef>
              <a:spcAft>
                <a:spcPts val="0"/>
              </a:spcAft>
              <a:buClr>
                <a:srgbClr val="F94C3C"/>
              </a:buClr>
              <a:buSzPts val="6000"/>
              <a:buNone/>
              <a:defRPr sz="6000">
                <a:solidFill>
                  <a:srgbClr val="F94C3C"/>
                </a:solidFill>
              </a:defRPr>
            </a:lvl3pPr>
            <a:lvl4pPr lvl="3" algn="r" rtl="0">
              <a:spcBef>
                <a:spcPts val="0"/>
              </a:spcBef>
              <a:spcAft>
                <a:spcPts val="0"/>
              </a:spcAft>
              <a:buClr>
                <a:srgbClr val="F94C3C"/>
              </a:buClr>
              <a:buSzPts val="6000"/>
              <a:buNone/>
              <a:defRPr sz="6000">
                <a:solidFill>
                  <a:srgbClr val="F94C3C"/>
                </a:solidFill>
              </a:defRPr>
            </a:lvl4pPr>
            <a:lvl5pPr lvl="4" algn="r" rtl="0">
              <a:spcBef>
                <a:spcPts val="0"/>
              </a:spcBef>
              <a:spcAft>
                <a:spcPts val="0"/>
              </a:spcAft>
              <a:buClr>
                <a:srgbClr val="F94C3C"/>
              </a:buClr>
              <a:buSzPts val="6000"/>
              <a:buNone/>
              <a:defRPr sz="6000">
                <a:solidFill>
                  <a:srgbClr val="F94C3C"/>
                </a:solidFill>
              </a:defRPr>
            </a:lvl5pPr>
            <a:lvl6pPr lvl="5" algn="r" rtl="0">
              <a:spcBef>
                <a:spcPts val="0"/>
              </a:spcBef>
              <a:spcAft>
                <a:spcPts val="0"/>
              </a:spcAft>
              <a:buClr>
                <a:srgbClr val="F94C3C"/>
              </a:buClr>
              <a:buSzPts val="6000"/>
              <a:buNone/>
              <a:defRPr sz="6000">
                <a:solidFill>
                  <a:srgbClr val="F94C3C"/>
                </a:solidFill>
              </a:defRPr>
            </a:lvl6pPr>
            <a:lvl7pPr lvl="6" algn="r" rtl="0">
              <a:spcBef>
                <a:spcPts val="0"/>
              </a:spcBef>
              <a:spcAft>
                <a:spcPts val="0"/>
              </a:spcAft>
              <a:buClr>
                <a:srgbClr val="F94C3C"/>
              </a:buClr>
              <a:buSzPts val="6000"/>
              <a:buNone/>
              <a:defRPr sz="6000">
                <a:solidFill>
                  <a:srgbClr val="F94C3C"/>
                </a:solidFill>
              </a:defRPr>
            </a:lvl7pPr>
            <a:lvl8pPr lvl="7" algn="r" rtl="0">
              <a:spcBef>
                <a:spcPts val="0"/>
              </a:spcBef>
              <a:spcAft>
                <a:spcPts val="0"/>
              </a:spcAft>
              <a:buClr>
                <a:srgbClr val="F94C3C"/>
              </a:buClr>
              <a:buSzPts val="6000"/>
              <a:buNone/>
              <a:defRPr sz="6000">
                <a:solidFill>
                  <a:srgbClr val="F94C3C"/>
                </a:solidFill>
              </a:defRPr>
            </a:lvl8pPr>
            <a:lvl9pPr lvl="8" algn="r" rtl="0">
              <a:spcBef>
                <a:spcPts val="0"/>
              </a:spcBef>
              <a:spcAft>
                <a:spcPts val="0"/>
              </a:spcAft>
              <a:buClr>
                <a:srgbClr val="F94C3C"/>
              </a:buClr>
              <a:buSzPts val="6000"/>
              <a:buNone/>
              <a:defRPr sz="6000">
                <a:solidFill>
                  <a:srgbClr val="F94C3C"/>
                </a:solidFill>
              </a:defRPr>
            </a:lvl9pPr>
          </a:lstStyle>
          <a:p>
            <a:r>
              <a:t>xx%</a:t>
            </a:r>
          </a:p>
        </p:txBody>
      </p:sp>
      <p:sp>
        <p:nvSpPr>
          <p:cNvPr id="498" name="Google Shape;498;p13"/>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3"/>
          <p:cNvSpPr txBox="1">
            <a:spLocks noGrp="1"/>
          </p:cNvSpPr>
          <p:nvPr>
            <p:ph type="subTitle" idx="1"/>
          </p:nvPr>
        </p:nvSpPr>
        <p:spPr>
          <a:xfrm>
            <a:off x="2208450" y="1288451"/>
            <a:ext cx="15852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a:solidFill>
                  <a:srgbClr val="FFFFFF"/>
                </a:solidFill>
                <a:latin typeface="Anton"/>
                <a:ea typeface="Anton"/>
                <a:cs typeface="Anton"/>
                <a:sym typeface="Anton"/>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500" name="Google Shape;500;p13"/>
          <p:cNvSpPr txBox="1">
            <a:spLocks noGrp="1"/>
          </p:cNvSpPr>
          <p:nvPr>
            <p:ph type="subTitle" idx="7"/>
          </p:nvPr>
        </p:nvSpPr>
        <p:spPr>
          <a:xfrm>
            <a:off x="2208439" y="1929743"/>
            <a:ext cx="15852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200">
                <a:solidFill>
                  <a:srgbClr val="FFFFFF"/>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501" name="Google Shape;501;p13"/>
          <p:cNvSpPr txBox="1">
            <a:spLocks noGrp="1"/>
          </p:cNvSpPr>
          <p:nvPr>
            <p:ph type="title" idx="8"/>
          </p:nvPr>
        </p:nvSpPr>
        <p:spPr>
          <a:xfrm rot="-5400000">
            <a:off x="-1573000" y="2285450"/>
            <a:ext cx="4011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02" name="Google Shape;502;p13"/>
          <p:cNvSpPr txBox="1">
            <a:spLocks noGrp="1"/>
          </p:cNvSpPr>
          <p:nvPr>
            <p:ph type="subTitle" idx="9"/>
          </p:nvPr>
        </p:nvSpPr>
        <p:spPr>
          <a:xfrm>
            <a:off x="4265250" y="1288477"/>
            <a:ext cx="15852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a:solidFill>
                  <a:srgbClr val="FFFFFF"/>
                </a:solidFill>
                <a:latin typeface="Anton"/>
                <a:ea typeface="Anton"/>
                <a:cs typeface="Anton"/>
                <a:sym typeface="Anton"/>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503" name="Google Shape;503;p13"/>
          <p:cNvSpPr txBox="1">
            <a:spLocks noGrp="1"/>
          </p:cNvSpPr>
          <p:nvPr>
            <p:ph type="subTitle" idx="13"/>
          </p:nvPr>
        </p:nvSpPr>
        <p:spPr>
          <a:xfrm>
            <a:off x="4265239" y="1929755"/>
            <a:ext cx="15852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200">
                <a:solidFill>
                  <a:srgbClr val="FFFFFF"/>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504" name="Google Shape;504;p13"/>
          <p:cNvSpPr txBox="1">
            <a:spLocks noGrp="1"/>
          </p:cNvSpPr>
          <p:nvPr>
            <p:ph type="subTitle" idx="14"/>
          </p:nvPr>
        </p:nvSpPr>
        <p:spPr>
          <a:xfrm>
            <a:off x="6322050" y="1288477"/>
            <a:ext cx="15852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a:solidFill>
                  <a:srgbClr val="FFFFFF"/>
                </a:solidFill>
                <a:latin typeface="Anton"/>
                <a:ea typeface="Anton"/>
                <a:cs typeface="Anton"/>
                <a:sym typeface="Anton"/>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505" name="Google Shape;505;p13"/>
          <p:cNvSpPr txBox="1">
            <a:spLocks noGrp="1"/>
          </p:cNvSpPr>
          <p:nvPr>
            <p:ph type="subTitle" idx="15"/>
          </p:nvPr>
        </p:nvSpPr>
        <p:spPr>
          <a:xfrm>
            <a:off x="6322039" y="1929755"/>
            <a:ext cx="15852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200">
                <a:solidFill>
                  <a:srgbClr val="FFFFFF"/>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506" name="Google Shape;506;p13"/>
          <p:cNvSpPr txBox="1">
            <a:spLocks noGrp="1"/>
          </p:cNvSpPr>
          <p:nvPr>
            <p:ph type="subTitle" idx="16"/>
          </p:nvPr>
        </p:nvSpPr>
        <p:spPr>
          <a:xfrm>
            <a:off x="2208450" y="3213477"/>
            <a:ext cx="15852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a:solidFill>
                  <a:srgbClr val="FFFFFF"/>
                </a:solidFill>
                <a:latin typeface="Anton"/>
                <a:ea typeface="Anton"/>
                <a:cs typeface="Anton"/>
                <a:sym typeface="Anton"/>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507" name="Google Shape;507;p13"/>
          <p:cNvSpPr txBox="1">
            <a:spLocks noGrp="1"/>
          </p:cNvSpPr>
          <p:nvPr>
            <p:ph type="subTitle" idx="17"/>
          </p:nvPr>
        </p:nvSpPr>
        <p:spPr>
          <a:xfrm>
            <a:off x="2208452" y="3854805"/>
            <a:ext cx="15852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200">
                <a:solidFill>
                  <a:srgbClr val="FFFFFF"/>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508" name="Google Shape;508;p13"/>
          <p:cNvSpPr txBox="1">
            <a:spLocks noGrp="1"/>
          </p:cNvSpPr>
          <p:nvPr>
            <p:ph type="subTitle" idx="18"/>
          </p:nvPr>
        </p:nvSpPr>
        <p:spPr>
          <a:xfrm>
            <a:off x="4265225" y="3213473"/>
            <a:ext cx="12771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a:solidFill>
                  <a:srgbClr val="FFFFFF"/>
                </a:solidFill>
                <a:latin typeface="Anton"/>
                <a:ea typeface="Anton"/>
                <a:cs typeface="Anton"/>
                <a:sym typeface="Anton"/>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509" name="Google Shape;509;p13"/>
          <p:cNvSpPr txBox="1">
            <a:spLocks noGrp="1"/>
          </p:cNvSpPr>
          <p:nvPr>
            <p:ph type="subTitle" idx="19"/>
          </p:nvPr>
        </p:nvSpPr>
        <p:spPr>
          <a:xfrm>
            <a:off x="4265227" y="3854805"/>
            <a:ext cx="15852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200">
                <a:solidFill>
                  <a:srgbClr val="FFFFFF"/>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510" name="Google Shape;510;p13"/>
          <p:cNvSpPr txBox="1">
            <a:spLocks noGrp="1"/>
          </p:cNvSpPr>
          <p:nvPr>
            <p:ph type="subTitle" idx="20"/>
          </p:nvPr>
        </p:nvSpPr>
        <p:spPr>
          <a:xfrm>
            <a:off x="6322025" y="3213473"/>
            <a:ext cx="1277100" cy="72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434343"/>
              </a:buClr>
              <a:buSzPts val="1800"/>
              <a:buFont typeface="Josefin Sans"/>
              <a:buNone/>
              <a:defRPr>
                <a:solidFill>
                  <a:srgbClr val="FFFFFF"/>
                </a:solidFill>
                <a:latin typeface="Anton"/>
                <a:ea typeface="Anton"/>
                <a:cs typeface="Anton"/>
                <a:sym typeface="Anton"/>
              </a:defRPr>
            </a:lvl1pPr>
            <a:lvl2pPr lvl="1"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511" name="Google Shape;511;p13"/>
          <p:cNvSpPr txBox="1">
            <a:spLocks noGrp="1"/>
          </p:cNvSpPr>
          <p:nvPr>
            <p:ph type="subTitle" idx="21"/>
          </p:nvPr>
        </p:nvSpPr>
        <p:spPr>
          <a:xfrm>
            <a:off x="6322027" y="3854805"/>
            <a:ext cx="1585200" cy="70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100"/>
              <a:buFont typeface="Josefin Slab"/>
              <a:buNone/>
              <a:defRPr sz="1200">
                <a:solidFill>
                  <a:srgbClr val="FFFFFF"/>
                </a:solidFill>
              </a:defRPr>
            </a:lvl1pPr>
            <a:lvl2pPr lvl="1"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grpSp>
        <p:nvGrpSpPr>
          <p:cNvPr id="512" name="Google Shape;512;p13"/>
          <p:cNvGrpSpPr/>
          <p:nvPr/>
        </p:nvGrpSpPr>
        <p:grpSpPr>
          <a:xfrm>
            <a:off x="7680835" y="203543"/>
            <a:ext cx="1235880" cy="910330"/>
            <a:chOff x="7826678" y="316225"/>
            <a:chExt cx="1235880" cy="910330"/>
          </a:xfrm>
        </p:grpSpPr>
        <p:sp>
          <p:nvSpPr>
            <p:cNvPr id="513" name="Google Shape;513;p13"/>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3"/>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3"/>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3"/>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3"/>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3"/>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3"/>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3"/>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3"/>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3"/>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3"/>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3"/>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3"/>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3"/>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3"/>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3"/>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3"/>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3"/>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3"/>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3"/>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3"/>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3"/>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3"/>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3"/>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3"/>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3"/>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3"/>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3"/>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3"/>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3"/>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3"/>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3"/>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3"/>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3"/>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3"/>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3"/>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3"/>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3"/>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BLANK_1_1">
    <p:bg>
      <p:bgPr>
        <a:gradFill>
          <a:gsLst>
            <a:gs pos="0">
              <a:srgbClr val="1F1F1F"/>
            </a:gs>
            <a:gs pos="100000">
              <a:srgbClr val="0C343D"/>
            </a:gs>
          </a:gsLst>
          <a:lin ang="0" scaled="0"/>
        </a:gradFill>
        <a:effectLst/>
      </p:bgPr>
    </p:bg>
    <p:spTree>
      <p:nvGrpSpPr>
        <p:cNvPr id="1" name="Shape 561"/>
        <p:cNvGrpSpPr/>
        <p:nvPr/>
      </p:nvGrpSpPr>
      <p:grpSpPr>
        <a:xfrm>
          <a:off x="0" y="0"/>
          <a:ext cx="0" cy="0"/>
          <a:chOff x="0" y="0"/>
          <a:chExt cx="0" cy="0"/>
        </a:xfrm>
      </p:grpSpPr>
      <p:sp>
        <p:nvSpPr>
          <p:cNvPr id="562" name="Google Shape;562;p14"/>
          <p:cNvSpPr/>
          <p:nvPr/>
        </p:nvSpPr>
        <p:spPr>
          <a:xfrm>
            <a:off x="5703450" y="544200"/>
            <a:ext cx="2725500" cy="4055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4"/>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4"/>
          <p:cNvSpPr txBox="1">
            <a:spLocks noGrp="1"/>
          </p:cNvSpPr>
          <p:nvPr>
            <p:ph type="subTitle" idx="1"/>
          </p:nvPr>
        </p:nvSpPr>
        <p:spPr>
          <a:xfrm>
            <a:off x="6101050" y="1213975"/>
            <a:ext cx="2028900" cy="2715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rgbClr val="FFFFFF"/>
              </a:buClr>
              <a:buSzPts val="1100"/>
              <a:buNone/>
              <a:defRPr sz="1400">
                <a:solidFill>
                  <a:srgbClr val="0C343D"/>
                </a:solidFill>
              </a:defRPr>
            </a:lvl1pPr>
            <a:lvl2pPr lvl="1" algn="r" rtl="0">
              <a:lnSpc>
                <a:spcPct val="100000"/>
              </a:lnSpc>
              <a:spcBef>
                <a:spcPts val="0"/>
              </a:spcBef>
              <a:spcAft>
                <a:spcPts val="0"/>
              </a:spcAft>
              <a:buClr>
                <a:srgbClr val="FFFFFF"/>
              </a:buClr>
              <a:buSzPts val="1100"/>
              <a:buNone/>
              <a:defRPr sz="1100">
                <a:solidFill>
                  <a:srgbClr val="FFFFFF"/>
                </a:solidFill>
              </a:defRPr>
            </a:lvl2pPr>
            <a:lvl3pPr lvl="2" algn="r" rtl="0">
              <a:lnSpc>
                <a:spcPct val="100000"/>
              </a:lnSpc>
              <a:spcBef>
                <a:spcPts val="0"/>
              </a:spcBef>
              <a:spcAft>
                <a:spcPts val="0"/>
              </a:spcAft>
              <a:buClr>
                <a:srgbClr val="FFFFFF"/>
              </a:buClr>
              <a:buSzPts val="1100"/>
              <a:buNone/>
              <a:defRPr sz="1100">
                <a:solidFill>
                  <a:srgbClr val="FFFFFF"/>
                </a:solidFill>
              </a:defRPr>
            </a:lvl3pPr>
            <a:lvl4pPr lvl="3" algn="r" rtl="0">
              <a:lnSpc>
                <a:spcPct val="100000"/>
              </a:lnSpc>
              <a:spcBef>
                <a:spcPts val="0"/>
              </a:spcBef>
              <a:spcAft>
                <a:spcPts val="0"/>
              </a:spcAft>
              <a:buClr>
                <a:srgbClr val="FFFFFF"/>
              </a:buClr>
              <a:buSzPts val="1100"/>
              <a:buNone/>
              <a:defRPr sz="1100">
                <a:solidFill>
                  <a:srgbClr val="FFFFFF"/>
                </a:solidFill>
              </a:defRPr>
            </a:lvl4pPr>
            <a:lvl5pPr lvl="4" algn="r" rtl="0">
              <a:lnSpc>
                <a:spcPct val="100000"/>
              </a:lnSpc>
              <a:spcBef>
                <a:spcPts val="0"/>
              </a:spcBef>
              <a:spcAft>
                <a:spcPts val="0"/>
              </a:spcAft>
              <a:buClr>
                <a:srgbClr val="FFFFFF"/>
              </a:buClr>
              <a:buSzPts val="1100"/>
              <a:buNone/>
              <a:defRPr sz="1100">
                <a:solidFill>
                  <a:srgbClr val="FFFFFF"/>
                </a:solidFill>
              </a:defRPr>
            </a:lvl5pPr>
            <a:lvl6pPr lvl="5" algn="r" rtl="0">
              <a:lnSpc>
                <a:spcPct val="100000"/>
              </a:lnSpc>
              <a:spcBef>
                <a:spcPts val="0"/>
              </a:spcBef>
              <a:spcAft>
                <a:spcPts val="0"/>
              </a:spcAft>
              <a:buClr>
                <a:srgbClr val="FFFFFF"/>
              </a:buClr>
              <a:buSzPts val="1100"/>
              <a:buNone/>
              <a:defRPr sz="1100">
                <a:solidFill>
                  <a:srgbClr val="FFFFFF"/>
                </a:solidFill>
              </a:defRPr>
            </a:lvl6pPr>
            <a:lvl7pPr lvl="6" algn="r" rtl="0">
              <a:lnSpc>
                <a:spcPct val="100000"/>
              </a:lnSpc>
              <a:spcBef>
                <a:spcPts val="0"/>
              </a:spcBef>
              <a:spcAft>
                <a:spcPts val="0"/>
              </a:spcAft>
              <a:buClr>
                <a:srgbClr val="FFFFFF"/>
              </a:buClr>
              <a:buSzPts val="1100"/>
              <a:buNone/>
              <a:defRPr sz="1100">
                <a:solidFill>
                  <a:srgbClr val="FFFFFF"/>
                </a:solidFill>
              </a:defRPr>
            </a:lvl7pPr>
            <a:lvl8pPr lvl="7" algn="r" rtl="0">
              <a:lnSpc>
                <a:spcPct val="100000"/>
              </a:lnSpc>
              <a:spcBef>
                <a:spcPts val="0"/>
              </a:spcBef>
              <a:spcAft>
                <a:spcPts val="0"/>
              </a:spcAft>
              <a:buClr>
                <a:srgbClr val="FFFFFF"/>
              </a:buClr>
              <a:buSzPts val="1100"/>
              <a:buNone/>
              <a:defRPr sz="1100">
                <a:solidFill>
                  <a:srgbClr val="FFFFFF"/>
                </a:solidFill>
              </a:defRPr>
            </a:lvl8pPr>
            <a:lvl9pPr lvl="8" algn="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565" name="Google Shape;565;p14"/>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66" name="Google Shape;566;p14"/>
          <p:cNvGrpSpPr/>
          <p:nvPr/>
        </p:nvGrpSpPr>
        <p:grpSpPr>
          <a:xfrm>
            <a:off x="7680835" y="203543"/>
            <a:ext cx="1235880" cy="910330"/>
            <a:chOff x="7826678" y="316225"/>
            <a:chExt cx="1235880" cy="910330"/>
          </a:xfrm>
        </p:grpSpPr>
        <p:sp>
          <p:nvSpPr>
            <p:cNvPr id="567" name="Google Shape;567;p14"/>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4"/>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4"/>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4"/>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4"/>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4"/>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4"/>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4"/>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4"/>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4"/>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4"/>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4"/>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4"/>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4"/>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4"/>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4"/>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4"/>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4"/>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4"/>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4"/>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4"/>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4"/>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4"/>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4"/>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4"/>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4"/>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4"/>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4"/>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4"/>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4"/>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4"/>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4"/>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4"/>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4"/>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4"/>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4"/>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4"/>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4"/>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BLANK_1_1_1">
    <p:bg>
      <p:bgPr>
        <a:gradFill>
          <a:gsLst>
            <a:gs pos="0">
              <a:srgbClr val="1F1F1F"/>
            </a:gs>
            <a:gs pos="100000">
              <a:srgbClr val="0C343D"/>
            </a:gs>
          </a:gsLst>
          <a:lin ang="0" scaled="0"/>
        </a:gradFill>
        <a:effectLst/>
      </p:bgPr>
    </p:bg>
    <p:spTree>
      <p:nvGrpSpPr>
        <p:cNvPr id="1" name="Shape 731"/>
        <p:cNvGrpSpPr/>
        <p:nvPr/>
      </p:nvGrpSpPr>
      <p:grpSpPr>
        <a:xfrm>
          <a:off x="0" y="0"/>
          <a:ext cx="0" cy="0"/>
          <a:chOff x="0" y="0"/>
          <a:chExt cx="0" cy="0"/>
        </a:xfrm>
      </p:grpSpPr>
      <p:sp>
        <p:nvSpPr>
          <p:cNvPr id="732" name="Google Shape;732;p17"/>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7"/>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34" name="Google Shape;734;p17"/>
          <p:cNvSpPr txBox="1">
            <a:spLocks noGrp="1"/>
          </p:cNvSpPr>
          <p:nvPr>
            <p:ph type="subTitle" idx="1"/>
          </p:nvPr>
        </p:nvSpPr>
        <p:spPr>
          <a:xfrm>
            <a:off x="1856819" y="1242575"/>
            <a:ext cx="22854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434343"/>
              </a:buClr>
              <a:buSzPts val="1800"/>
              <a:buFont typeface="Josefin Sans"/>
              <a:buNone/>
              <a:defRPr sz="1400">
                <a:solidFill>
                  <a:srgbClr val="FFFFFF"/>
                </a:solidFill>
                <a:latin typeface="Anton"/>
                <a:ea typeface="Anton"/>
                <a:cs typeface="Anton"/>
                <a:sym typeface="Anton"/>
              </a:defRPr>
            </a:lvl1pPr>
            <a:lvl2pPr lvl="1"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735" name="Google Shape;735;p17"/>
          <p:cNvSpPr txBox="1">
            <a:spLocks noGrp="1"/>
          </p:cNvSpPr>
          <p:nvPr>
            <p:ph type="subTitle" idx="2"/>
          </p:nvPr>
        </p:nvSpPr>
        <p:spPr>
          <a:xfrm>
            <a:off x="1683306" y="1557925"/>
            <a:ext cx="2632500" cy="70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100"/>
              <a:buFont typeface="Josefin Slab"/>
              <a:buNone/>
              <a:defRPr sz="1200">
                <a:solidFill>
                  <a:srgbClr val="FFFFFF"/>
                </a:solidFill>
              </a:defRPr>
            </a:lvl1pPr>
            <a:lvl2pPr lvl="1"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736" name="Google Shape;736;p17"/>
          <p:cNvSpPr txBox="1">
            <a:spLocks noGrp="1"/>
          </p:cNvSpPr>
          <p:nvPr>
            <p:ph type="subTitle" idx="3"/>
          </p:nvPr>
        </p:nvSpPr>
        <p:spPr>
          <a:xfrm>
            <a:off x="5001788" y="1242575"/>
            <a:ext cx="22854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434343"/>
              </a:buClr>
              <a:buSzPts val="1800"/>
              <a:buFont typeface="Josefin Sans"/>
              <a:buNone/>
              <a:defRPr sz="1400">
                <a:solidFill>
                  <a:srgbClr val="FFFFFF"/>
                </a:solidFill>
                <a:latin typeface="Anton"/>
                <a:ea typeface="Anton"/>
                <a:cs typeface="Anton"/>
                <a:sym typeface="Anton"/>
              </a:defRPr>
            </a:lvl1pPr>
            <a:lvl2pPr lvl="1"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737" name="Google Shape;737;p17"/>
          <p:cNvSpPr txBox="1">
            <a:spLocks noGrp="1"/>
          </p:cNvSpPr>
          <p:nvPr>
            <p:ph type="subTitle" idx="4"/>
          </p:nvPr>
        </p:nvSpPr>
        <p:spPr>
          <a:xfrm>
            <a:off x="4853175" y="1557925"/>
            <a:ext cx="2582700" cy="70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100"/>
              <a:buFont typeface="Josefin Slab"/>
              <a:buNone/>
              <a:defRPr sz="1200">
                <a:solidFill>
                  <a:srgbClr val="FFFFFF"/>
                </a:solidFill>
              </a:defRPr>
            </a:lvl1pPr>
            <a:lvl2pPr lvl="1"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738" name="Google Shape;738;p17"/>
          <p:cNvSpPr txBox="1">
            <a:spLocks noGrp="1"/>
          </p:cNvSpPr>
          <p:nvPr>
            <p:ph type="subTitle" idx="5"/>
          </p:nvPr>
        </p:nvSpPr>
        <p:spPr>
          <a:xfrm>
            <a:off x="1856819" y="3354075"/>
            <a:ext cx="22854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434343"/>
              </a:buClr>
              <a:buSzPts val="1800"/>
              <a:buFont typeface="Josefin Sans"/>
              <a:buNone/>
              <a:defRPr sz="1400">
                <a:solidFill>
                  <a:srgbClr val="FFFFFF"/>
                </a:solidFill>
                <a:latin typeface="Anton"/>
                <a:ea typeface="Anton"/>
                <a:cs typeface="Anton"/>
                <a:sym typeface="Anton"/>
              </a:defRPr>
            </a:lvl1pPr>
            <a:lvl2pPr lvl="1"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739" name="Google Shape;739;p17"/>
          <p:cNvSpPr txBox="1">
            <a:spLocks noGrp="1"/>
          </p:cNvSpPr>
          <p:nvPr>
            <p:ph type="subTitle" idx="6"/>
          </p:nvPr>
        </p:nvSpPr>
        <p:spPr>
          <a:xfrm>
            <a:off x="1683300" y="3677125"/>
            <a:ext cx="2632500" cy="70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100"/>
              <a:buFont typeface="Josefin Slab"/>
              <a:buNone/>
              <a:defRPr sz="1200">
                <a:solidFill>
                  <a:srgbClr val="FFFFFF"/>
                </a:solidFill>
              </a:defRPr>
            </a:lvl1pPr>
            <a:lvl2pPr lvl="1"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sp>
        <p:nvSpPr>
          <p:cNvPr id="740" name="Google Shape;740;p17"/>
          <p:cNvSpPr txBox="1">
            <a:spLocks noGrp="1"/>
          </p:cNvSpPr>
          <p:nvPr>
            <p:ph type="subTitle" idx="7"/>
          </p:nvPr>
        </p:nvSpPr>
        <p:spPr>
          <a:xfrm>
            <a:off x="5001788" y="3354075"/>
            <a:ext cx="2285400" cy="44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434343"/>
              </a:buClr>
              <a:buSzPts val="1800"/>
              <a:buFont typeface="Josefin Sans"/>
              <a:buNone/>
              <a:defRPr sz="1400">
                <a:solidFill>
                  <a:srgbClr val="FFFFFF"/>
                </a:solidFill>
                <a:latin typeface="Anton"/>
                <a:ea typeface="Anton"/>
                <a:cs typeface="Anton"/>
                <a:sym typeface="Anton"/>
              </a:defRPr>
            </a:lvl1pPr>
            <a:lvl2pPr lvl="1"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2pPr>
            <a:lvl3pPr lvl="2"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3pPr>
            <a:lvl4pPr lvl="3"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4pPr>
            <a:lvl5pPr lvl="4"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5pPr>
            <a:lvl6pPr lvl="5"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6pPr>
            <a:lvl7pPr lvl="6"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7pPr>
            <a:lvl8pPr lvl="7"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8pPr>
            <a:lvl9pPr lvl="8" algn="ctr" rtl="0">
              <a:lnSpc>
                <a:spcPct val="100000"/>
              </a:lnSpc>
              <a:spcBef>
                <a:spcPts val="0"/>
              </a:spcBef>
              <a:spcAft>
                <a:spcPts val="0"/>
              </a:spcAft>
              <a:buClr>
                <a:srgbClr val="434343"/>
              </a:buClr>
              <a:buSzPts val="1400"/>
              <a:buFont typeface="Josefin Sans"/>
              <a:buNone/>
              <a:defRPr b="1">
                <a:solidFill>
                  <a:srgbClr val="434343"/>
                </a:solidFill>
                <a:latin typeface="Josefin Sans"/>
                <a:ea typeface="Josefin Sans"/>
                <a:cs typeface="Josefin Sans"/>
                <a:sym typeface="Josefin Sans"/>
              </a:defRPr>
            </a:lvl9pPr>
          </a:lstStyle>
          <a:p>
            <a:endParaRPr/>
          </a:p>
        </p:txBody>
      </p:sp>
      <p:sp>
        <p:nvSpPr>
          <p:cNvPr id="741" name="Google Shape;741;p17"/>
          <p:cNvSpPr txBox="1">
            <a:spLocks noGrp="1"/>
          </p:cNvSpPr>
          <p:nvPr>
            <p:ph type="subTitle" idx="8"/>
          </p:nvPr>
        </p:nvSpPr>
        <p:spPr>
          <a:xfrm>
            <a:off x="4853176" y="3677125"/>
            <a:ext cx="2582700" cy="70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434343"/>
              </a:buClr>
              <a:buSzPts val="1100"/>
              <a:buFont typeface="Josefin Slab"/>
              <a:buNone/>
              <a:defRPr sz="1200">
                <a:solidFill>
                  <a:srgbClr val="FFFFFF"/>
                </a:solidFill>
              </a:defRPr>
            </a:lvl1pPr>
            <a:lvl2pPr lvl="1"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2pPr>
            <a:lvl3pPr lvl="2"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3pPr>
            <a:lvl4pPr lvl="3"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4pPr>
            <a:lvl5pPr lvl="4"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5pPr>
            <a:lvl6pPr lvl="5"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6pPr>
            <a:lvl7pPr lvl="6"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7pPr>
            <a:lvl8pPr lvl="7"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8pPr>
            <a:lvl9pPr lvl="8" algn="ctr" rtl="0">
              <a:lnSpc>
                <a:spcPct val="100000"/>
              </a:lnSpc>
              <a:spcBef>
                <a:spcPts val="0"/>
              </a:spcBef>
              <a:spcAft>
                <a:spcPts val="0"/>
              </a:spcAft>
              <a:buClr>
                <a:srgbClr val="434343"/>
              </a:buClr>
              <a:buSzPts val="1100"/>
              <a:buFont typeface="Josefin Slab"/>
              <a:buNone/>
              <a:defRPr sz="1100">
                <a:solidFill>
                  <a:srgbClr val="434343"/>
                </a:solidFill>
                <a:latin typeface="Josefin Slab"/>
                <a:ea typeface="Josefin Slab"/>
                <a:cs typeface="Josefin Slab"/>
                <a:sym typeface="Josefin Slab"/>
              </a:defRPr>
            </a:lvl9pPr>
          </a:lstStyle>
          <a:p>
            <a:endParaRPr/>
          </a:p>
        </p:txBody>
      </p:sp>
      <p:grpSp>
        <p:nvGrpSpPr>
          <p:cNvPr id="742" name="Google Shape;742;p17"/>
          <p:cNvGrpSpPr/>
          <p:nvPr/>
        </p:nvGrpSpPr>
        <p:grpSpPr>
          <a:xfrm>
            <a:off x="7680835" y="203543"/>
            <a:ext cx="1235880" cy="910330"/>
            <a:chOff x="7826678" y="316225"/>
            <a:chExt cx="1235880" cy="910330"/>
          </a:xfrm>
        </p:grpSpPr>
        <p:sp>
          <p:nvSpPr>
            <p:cNvPr id="743" name="Google Shape;743;p17"/>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7"/>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7"/>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7"/>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7"/>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7"/>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7"/>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7"/>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7"/>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7"/>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7"/>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7"/>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7"/>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7"/>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7"/>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7"/>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7"/>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7"/>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7"/>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7"/>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7"/>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7"/>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7"/>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7"/>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7"/>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7"/>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7"/>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7"/>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7"/>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7"/>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7"/>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7"/>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7"/>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7"/>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7"/>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7"/>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7"/>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7"/>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7"/>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7"/>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BLANK_1_1_1_1">
    <p:bg>
      <p:bgPr>
        <a:gradFill>
          <a:gsLst>
            <a:gs pos="0">
              <a:srgbClr val="1F1F1F"/>
            </a:gs>
            <a:gs pos="100000">
              <a:srgbClr val="0C343D"/>
            </a:gs>
          </a:gsLst>
          <a:lin ang="0" scaled="0"/>
        </a:gradFill>
        <a:effectLst/>
      </p:bgPr>
    </p:bg>
    <p:spTree>
      <p:nvGrpSpPr>
        <p:cNvPr id="1" name="Shape 847"/>
        <p:cNvGrpSpPr/>
        <p:nvPr/>
      </p:nvGrpSpPr>
      <p:grpSpPr>
        <a:xfrm>
          <a:off x="0" y="0"/>
          <a:ext cx="0" cy="0"/>
          <a:chOff x="0" y="0"/>
          <a:chExt cx="0" cy="0"/>
        </a:xfrm>
      </p:grpSpPr>
      <p:sp>
        <p:nvSpPr>
          <p:cNvPr id="848" name="Google Shape;848;p19"/>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9"/>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1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50" name="Google Shape;850;p19"/>
          <p:cNvSpPr txBox="1">
            <a:spLocks noGrp="1"/>
          </p:cNvSpPr>
          <p:nvPr>
            <p:ph type="title" idx="2"/>
          </p:nvPr>
        </p:nvSpPr>
        <p:spPr>
          <a:xfrm>
            <a:off x="1435925" y="1414859"/>
            <a:ext cx="15393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1" name="Google Shape;851;p19"/>
          <p:cNvSpPr txBox="1">
            <a:spLocks noGrp="1"/>
          </p:cNvSpPr>
          <p:nvPr>
            <p:ph type="subTitle" idx="1"/>
          </p:nvPr>
        </p:nvSpPr>
        <p:spPr>
          <a:xfrm>
            <a:off x="1222025" y="1767881"/>
            <a:ext cx="1967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852" name="Google Shape;852;p19"/>
          <p:cNvSpPr txBox="1">
            <a:spLocks noGrp="1"/>
          </p:cNvSpPr>
          <p:nvPr>
            <p:ph type="title" idx="3"/>
          </p:nvPr>
        </p:nvSpPr>
        <p:spPr>
          <a:xfrm>
            <a:off x="6453325" y="1414859"/>
            <a:ext cx="15393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3" name="Google Shape;853;p19"/>
          <p:cNvSpPr txBox="1">
            <a:spLocks noGrp="1"/>
          </p:cNvSpPr>
          <p:nvPr>
            <p:ph type="subTitle" idx="4"/>
          </p:nvPr>
        </p:nvSpPr>
        <p:spPr>
          <a:xfrm>
            <a:off x="6239425" y="1767881"/>
            <a:ext cx="1967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854" name="Google Shape;854;p19"/>
          <p:cNvSpPr txBox="1">
            <a:spLocks noGrp="1"/>
          </p:cNvSpPr>
          <p:nvPr>
            <p:ph type="title" idx="5"/>
          </p:nvPr>
        </p:nvSpPr>
        <p:spPr>
          <a:xfrm>
            <a:off x="3955124" y="2912302"/>
            <a:ext cx="15393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5" name="Google Shape;855;p19"/>
          <p:cNvSpPr txBox="1">
            <a:spLocks noGrp="1"/>
          </p:cNvSpPr>
          <p:nvPr>
            <p:ph type="subTitle" idx="6"/>
          </p:nvPr>
        </p:nvSpPr>
        <p:spPr>
          <a:xfrm>
            <a:off x="3741224" y="3262151"/>
            <a:ext cx="1967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856" name="Google Shape;856;p19"/>
          <p:cNvSpPr txBox="1">
            <a:spLocks noGrp="1"/>
          </p:cNvSpPr>
          <p:nvPr>
            <p:ph type="title" idx="7"/>
          </p:nvPr>
        </p:nvSpPr>
        <p:spPr>
          <a:xfrm>
            <a:off x="3955124" y="1414859"/>
            <a:ext cx="15393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7" name="Google Shape;857;p19"/>
          <p:cNvSpPr txBox="1">
            <a:spLocks noGrp="1"/>
          </p:cNvSpPr>
          <p:nvPr>
            <p:ph type="subTitle" idx="8"/>
          </p:nvPr>
        </p:nvSpPr>
        <p:spPr>
          <a:xfrm>
            <a:off x="3741224" y="1767881"/>
            <a:ext cx="1967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858" name="Google Shape;858;p19"/>
          <p:cNvSpPr txBox="1">
            <a:spLocks noGrp="1"/>
          </p:cNvSpPr>
          <p:nvPr>
            <p:ph type="title" idx="9"/>
          </p:nvPr>
        </p:nvSpPr>
        <p:spPr>
          <a:xfrm>
            <a:off x="1204475" y="2912306"/>
            <a:ext cx="20022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59" name="Google Shape;859;p19"/>
          <p:cNvSpPr txBox="1">
            <a:spLocks noGrp="1"/>
          </p:cNvSpPr>
          <p:nvPr>
            <p:ph type="subTitle" idx="13"/>
          </p:nvPr>
        </p:nvSpPr>
        <p:spPr>
          <a:xfrm>
            <a:off x="1222025" y="3262151"/>
            <a:ext cx="19671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860" name="Google Shape;860;p19"/>
          <p:cNvSpPr txBox="1">
            <a:spLocks noGrp="1"/>
          </p:cNvSpPr>
          <p:nvPr>
            <p:ph type="title" idx="14"/>
          </p:nvPr>
        </p:nvSpPr>
        <p:spPr>
          <a:xfrm>
            <a:off x="6453325" y="2912302"/>
            <a:ext cx="1539300" cy="401700"/>
          </a:xfrm>
          <a:prstGeom prst="rect">
            <a:avLst/>
          </a:prstGeom>
          <a:noFill/>
          <a:ln>
            <a:noFill/>
          </a:ln>
        </p:spPr>
        <p:txBody>
          <a:bodyPr spcFirstLastPara="1" wrap="square" lIns="0" tIns="0" rIns="0" bIns="0" anchor="ctr"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861" name="Google Shape;861;p19"/>
          <p:cNvSpPr txBox="1">
            <a:spLocks noGrp="1"/>
          </p:cNvSpPr>
          <p:nvPr>
            <p:ph type="subTitle" idx="15"/>
          </p:nvPr>
        </p:nvSpPr>
        <p:spPr>
          <a:xfrm>
            <a:off x="6169225" y="3262151"/>
            <a:ext cx="2107500" cy="549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grpSp>
        <p:nvGrpSpPr>
          <p:cNvPr id="862" name="Google Shape;862;p19"/>
          <p:cNvGrpSpPr/>
          <p:nvPr/>
        </p:nvGrpSpPr>
        <p:grpSpPr>
          <a:xfrm>
            <a:off x="7680835" y="203543"/>
            <a:ext cx="1235880" cy="910330"/>
            <a:chOff x="7826678" y="316225"/>
            <a:chExt cx="1235880" cy="910330"/>
          </a:xfrm>
        </p:grpSpPr>
        <p:sp>
          <p:nvSpPr>
            <p:cNvPr id="863" name="Google Shape;863;p19"/>
            <p:cNvSpPr/>
            <p:nvPr/>
          </p:nvSpPr>
          <p:spPr>
            <a:xfrm>
              <a:off x="8509409"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9"/>
            <p:cNvSpPr/>
            <p:nvPr/>
          </p:nvSpPr>
          <p:spPr>
            <a:xfrm>
              <a:off x="8680092"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9"/>
            <p:cNvSpPr/>
            <p:nvPr/>
          </p:nvSpPr>
          <p:spPr>
            <a:xfrm>
              <a:off x="8850775"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9"/>
            <p:cNvSpPr/>
            <p:nvPr/>
          </p:nvSpPr>
          <p:spPr>
            <a:xfrm>
              <a:off x="902145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9"/>
            <p:cNvSpPr/>
            <p:nvPr/>
          </p:nvSpPr>
          <p:spPr>
            <a:xfrm>
              <a:off x="7826678"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9"/>
            <p:cNvSpPr/>
            <p:nvPr/>
          </p:nvSpPr>
          <p:spPr>
            <a:xfrm>
              <a:off x="7997361"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9"/>
            <p:cNvSpPr/>
            <p:nvPr/>
          </p:nvSpPr>
          <p:spPr>
            <a:xfrm>
              <a:off x="8168044"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9"/>
            <p:cNvSpPr/>
            <p:nvPr/>
          </p:nvSpPr>
          <p:spPr>
            <a:xfrm>
              <a:off x="8338726" y="31622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9"/>
            <p:cNvSpPr/>
            <p:nvPr/>
          </p:nvSpPr>
          <p:spPr>
            <a:xfrm>
              <a:off x="8509409"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9"/>
            <p:cNvSpPr/>
            <p:nvPr/>
          </p:nvSpPr>
          <p:spPr>
            <a:xfrm>
              <a:off x="8680092"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9"/>
            <p:cNvSpPr/>
            <p:nvPr/>
          </p:nvSpPr>
          <p:spPr>
            <a:xfrm>
              <a:off x="8850775"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9"/>
            <p:cNvSpPr/>
            <p:nvPr/>
          </p:nvSpPr>
          <p:spPr>
            <a:xfrm>
              <a:off x="902145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9"/>
            <p:cNvSpPr/>
            <p:nvPr/>
          </p:nvSpPr>
          <p:spPr>
            <a:xfrm>
              <a:off x="7826678"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9"/>
            <p:cNvSpPr/>
            <p:nvPr/>
          </p:nvSpPr>
          <p:spPr>
            <a:xfrm>
              <a:off x="7997361"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9"/>
            <p:cNvSpPr/>
            <p:nvPr/>
          </p:nvSpPr>
          <p:spPr>
            <a:xfrm>
              <a:off x="8168044"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9"/>
            <p:cNvSpPr/>
            <p:nvPr/>
          </p:nvSpPr>
          <p:spPr>
            <a:xfrm>
              <a:off x="8338726" y="490071"/>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9"/>
            <p:cNvSpPr/>
            <p:nvPr/>
          </p:nvSpPr>
          <p:spPr>
            <a:xfrm>
              <a:off x="8509409"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9"/>
            <p:cNvSpPr/>
            <p:nvPr/>
          </p:nvSpPr>
          <p:spPr>
            <a:xfrm>
              <a:off x="8680092"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9"/>
            <p:cNvSpPr/>
            <p:nvPr/>
          </p:nvSpPr>
          <p:spPr>
            <a:xfrm>
              <a:off x="8850775"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9"/>
            <p:cNvSpPr/>
            <p:nvPr/>
          </p:nvSpPr>
          <p:spPr>
            <a:xfrm>
              <a:off x="902145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9"/>
            <p:cNvSpPr/>
            <p:nvPr/>
          </p:nvSpPr>
          <p:spPr>
            <a:xfrm>
              <a:off x="7826678"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9"/>
            <p:cNvSpPr/>
            <p:nvPr/>
          </p:nvSpPr>
          <p:spPr>
            <a:xfrm>
              <a:off x="7997361"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9"/>
            <p:cNvSpPr/>
            <p:nvPr/>
          </p:nvSpPr>
          <p:spPr>
            <a:xfrm>
              <a:off x="8168044"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9"/>
            <p:cNvSpPr/>
            <p:nvPr/>
          </p:nvSpPr>
          <p:spPr>
            <a:xfrm>
              <a:off x="8338726" y="663917"/>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9"/>
            <p:cNvSpPr/>
            <p:nvPr/>
          </p:nvSpPr>
          <p:spPr>
            <a:xfrm>
              <a:off x="8509409"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9"/>
            <p:cNvSpPr/>
            <p:nvPr/>
          </p:nvSpPr>
          <p:spPr>
            <a:xfrm>
              <a:off x="8680092"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9"/>
            <p:cNvSpPr/>
            <p:nvPr/>
          </p:nvSpPr>
          <p:spPr>
            <a:xfrm>
              <a:off x="8850775"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9"/>
            <p:cNvSpPr/>
            <p:nvPr/>
          </p:nvSpPr>
          <p:spPr>
            <a:xfrm>
              <a:off x="902145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9"/>
            <p:cNvSpPr/>
            <p:nvPr/>
          </p:nvSpPr>
          <p:spPr>
            <a:xfrm>
              <a:off x="7826678"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9"/>
            <p:cNvSpPr/>
            <p:nvPr/>
          </p:nvSpPr>
          <p:spPr>
            <a:xfrm>
              <a:off x="7997361"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9"/>
            <p:cNvSpPr/>
            <p:nvPr/>
          </p:nvSpPr>
          <p:spPr>
            <a:xfrm>
              <a:off x="8168044"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9"/>
            <p:cNvSpPr/>
            <p:nvPr/>
          </p:nvSpPr>
          <p:spPr>
            <a:xfrm>
              <a:off x="8338726" y="837763"/>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9"/>
            <p:cNvSpPr/>
            <p:nvPr/>
          </p:nvSpPr>
          <p:spPr>
            <a:xfrm>
              <a:off x="8509409"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9"/>
            <p:cNvSpPr/>
            <p:nvPr/>
          </p:nvSpPr>
          <p:spPr>
            <a:xfrm>
              <a:off x="8680092"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9"/>
            <p:cNvSpPr/>
            <p:nvPr/>
          </p:nvSpPr>
          <p:spPr>
            <a:xfrm>
              <a:off x="8850775"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9"/>
            <p:cNvSpPr/>
            <p:nvPr/>
          </p:nvSpPr>
          <p:spPr>
            <a:xfrm>
              <a:off x="902145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9"/>
            <p:cNvSpPr/>
            <p:nvPr/>
          </p:nvSpPr>
          <p:spPr>
            <a:xfrm>
              <a:off x="7826678"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9"/>
            <p:cNvSpPr/>
            <p:nvPr/>
          </p:nvSpPr>
          <p:spPr>
            <a:xfrm>
              <a:off x="7997361"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9"/>
            <p:cNvSpPr/>
            <p:nvPr/>
          </p:nvSpPr>
          <p:spPr>
            <a:xfrm>
              <a:off x="8168044"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9"/>
            <p:cNvSpPr/>
            <p:nvPr/>
          </p:nvSpPr>
          <p:spPr>
            <a:xfrm>
              <a:off x="8338726" y="1011609"/>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9"/>
            <p:cNvSpPr/>
            <p:nvPr/>
          </p:nvSpPr>
          <p:spPr>
            <a:xfrm>
              <a:off x="8509409"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9"/>
            <p:cNvSpPr/>
            <p:nvPr/>
          </p:nvSpPr>
          <p:spPr>
            <a:xfrm>
              <a:off x="8680092"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9"/>
            <p:cNvSpPr/>
            <p:nvPr/>
          </p:nvSpPr>
          <p:spPr>
            <a:xfrm>
              <a:off x="8850775"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9"/>
            <p:cNvSpPr/>
            <p:nvPr/>
          </p:nvSpPr>
          <p:spPr>
            <a:xfrm>
              <a:off x="902145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9"/>
            <p:cNvSpPr/>
            <p:nvPr/>
          </p:nvSpPr>
          <p:spPr>
            <a:xfrm>
              <a:off x="7826678"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9"/>
            <p:cNvSpPr/>
            <p:nvPr/>
          </p:nvSpPr>
          <p:spPr>
            <a:xfrm>
              <a:off x="7997361"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9"/>
            <p:cNvSpPr/>
            <p:nvPr/>
          </p:nvSpPr>
          <p:spPr>
            <a:xfrm>
              <a:off x="8168044"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9"/>
            <p:cNvSpPr/>
            <p:nvPr/>
          </p:nvSpPr>
          <p:spPr>
            <a:xfrm>
              <a:off x="8338726" y="1185455"/>
              <a:ext cx="41100" cy="41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F1F1F"/>
            </a:gs>
            <a:gs pos="100000">
              <a:srgbClr val="0C343D"/>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FFFFFF"/>
              </a:buClr>
              <a:buSzPts val="2800"/>
              <a:buFont typeface="Anton"/>
              <a:buNone/>
              <a:defRPr sz="2800">
                <a:solidFill>
                  <a:srgbClr val="FFFFFF"/>
                </a:solidFill>
                <a:latin typeface="Anton"/>
                <a:ea typeface="Anton"/>
                <a:cs typeface="Anton"/>
                <a:sym typeface="Anton"/>
              </a:defRPr>
            </a:lvl1pPr>
            <a:lvl2pPr lvl="1" rtl="0">
              <a:spcBef>
                <a:spcPts val="0"/>
              </a:spcBef>
              <a:spcAft>
                <a:spcPts val="0"/>
              </a:spcAft>
              <a:buClr>
                <a:srgbClr val="FFFFFF"/>
              </a:buClr>
              <a:buSzPts val="2800"/>
              <a:buNone/>
              <a:defRPr sz="2800">
                <a:solidFill>
                  <a:srgbClr val="FFFFFF"/>
                </a:solidFill>
              </a:defRPr>
            </a:lvl2pPr>
            <a:lvl3pPr lvl="2" rtl="0">
              <a:spcBef>
                <a:spcPts val="0"/>
              </a:spcBef>
              <a:spcAft>
                <a:spcPts val="0"/>
              </a:spcAft>
              <a:buClr>
                <a:srgbClr val="FFFFFF"/>
              </a:buClr>
              <a:buSzPts val="2800"/>
              <a:buNone/>
              <a:defRPr sz="2800">
                <a:solidFill>
                  <a:srgbClr val="FFFFFF"/>
                </a:solidFill>
              </a:defRPr>
            </a:lvl3pPr>
            <a:lvl4pPr lvl="3" rtl="0">
              <a:spcBef>
                <a:spcPts val="0"/>
              </a:spcBef>
              <a:spcAft>
                <a:spcPts val="0"/>
              </a:spcAft>
              <a:buClr>
                <a:srgbClr val="FFFFFF"/>
              </a:buClr>
              <a:buSzPts val="2800"/>
              <a:buNone/>
              <a:defRPr sz="2800">
                <a:solidFill>
                  <a:srgbClr val="FFFFFF"/>
                </a:solidFill>
              </a:defRPr>
            </a:lvl4pPr>
            <a:lvl5pPr lvl="4" rtl="0">
              <a:spcBef>
                <a:spcPts val="0"/>
              </a:spcBef>
              <a:spcAft>
                <a:spcPts val="0"/>
              </a:spcAft>
              <a:buClr>
                <a:srgbClr val="FFFFFF"/>
              </a:buClr>
              <a:buSzPts val="2800"/>
              <a:buNone/>
              <a:defRPr sz="2800">
                <a:solidFill>
                  <a:srgbClr val="FFFFFF"/>
                </a:solidFill>
              </a:defRPr>
            </a:lvl5pPr>
            <a:lvl6pPr lvl="5" rtl="0">
              <a:spcBef>
                <a:spcPts val="0"/>
              </a:spcBef>
              <a:spcAft>
                <a:spcPts val="0"/>
              </a:spcAft>
              <a:buClr>
                <a:srgbClr val="FFFFFF"/>
              </a:buClr>
              <a:buSzPts val="2800"/>
              <a:buNone/>
              <a:defRPr sz="2800">
                <a:solidFill>
                  <a:srgbClr val="FFFFFF"/>
                </a:solidFill>
              </a:defRPr>
            </a:lvl6pPr>
            <a:lvl7pPr lvl="6" rtl="0">
              <a:spcBef>
                <a:spcPts val="0"/>
              </a:spcBef>
              <a:spcAft>
                <a:spcPts val="0"/>
              </a:spcAft>
              <a:buClr>
                <a:srgbClr val="FFFFFF"/>
              </a:buClr>
              <a:buSzPts val="2800"/>
              <a:buNone/>
              <a:defRPr sz="2800">
                <a:solidFill>
                  <a:srgbClr val="FFFFFF"/>
                </a:solidFill>
              </a:defRPr>
            </a:lvl7pPr>
            <a:lvl8pPr lvl="7" rtl="0">
              <a:spcBef>
                <a:spcPts val="0"/>
              </a:spcBef>
              <a:spcAft>
                <a:spcPts val="0"/>
              </a:spcAft>
              <a:buClr>
                <a:srgbClr val="FFFFFF"/>
              </a:buClr>
              <a:buSzPts val="2800"/>
              <a:buNone/>
              <a:defRPr sz="2800">
                <a:solidFill>
                  <a:srgbClr val="FFFFFF"/>
                </a:solidFill>
              </a:defRPr>
            </a:lvl8pPr>
            <a:lvl9pPr lvl="8" rtl="0">
              <a:spcBef>
                <a:spcPts val="0"/>
              </a:spcBef>
              <a:spcAft>
                <a:spcPts val="0"/>
              </a:spcAft>
              <a:buClr>
                <a:srgbClr val="FFFFFF"/>
              </a:buClr>
              <a:buSzPts val="2800"/>
              <a:buNone/>
              <a:defRPr sz="2800">
                <a:solidFill>
                  <a:srgbClr val="FFFFFF"/>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rgbClr val="FFFFFF"/>
              </a:buClr>
              <a:buSzPts val="1800"/>
              <a:buFont typeface="Abel"/>
              <a:buChar char="●"/>
              <a:defRPr sz="1800">
                <a:solidFill>
                  <a:srgbClr val="FFFFFF"/>
                </a:solidFill>
                <a:latin typeface="Abel"/>
                <a:ea typeface="Abel"/>
                <a:cs typeface="Abel"/>
                <a:sym typeface="Abel"/>
              </a:defRPr>
            </a:lvl1pPr>
            <a:lvl2pPr marL="914400" lvl="1" indent="-317500" rtl="0">
              <a:lnSpc>
                <a:spcPct val="115000"/>
              </a:lnSpc>
              <a:spcBef>
                <a:spcPts val="1600"/>
              </a:spcBef>
              <a:spcAft>
                <a:spcPts val="0"/>
              </a:spcAft>
              <a:buClr>
                <a:srgbClr val="FFFFFF"/>
              </a:buClr>
              <a:buSzPts val="1400"/>
              <a:buFont typeface="Abel"/>
              <a:buChar char="○"/>
              <a:defRPr>
                <a:solidFill>
                  <a:srgbClr val="FFFFFF"/>
                </a:solidFill>
                <a:latin typeface="Abel"/>
                <a:ea typeface="Abel"/>
                <a:cs typeface="Abel"/>
                <a:sym typeface="Abel"/>
              </a:defRPr>
            </a:lvl2pPr>
            <a:lvl3pPr marL="1371600" lvl="2" indent="-317500" rtl="0">
              <a:lnSpc>
                <a:spcPct val="115000"/>
              </a:lnSpc>
              <a:spcBef>
                <a:spcPts val="1600"/>
              </a:spcBef>
              <a:spcAft>
                <a:spcPts val="0"/>
              </a:spcAft>
              <a:buClr>
                <a:srgbClr val="FFFFFF"/>
              </a:buClr>
              <a:buSzPts val="1400"/>
              <a:buFont typeface="Abel"/>
              <a:buChar char="■"/>
              <a:defRPr>
                <a:solidFill>
                  <a:srgbClr val="FFFFFF"/>
                </a:solidFill>
                <a:latin typeface="Abel"/>
                <a:ea typeface="Abel"/>
                <a:cs typeface="Abel"/>
                <a:sym typeface="Abel"/>
              </a:defRPr>
            </a:lvl3pPr>
            <a:lvl4pPr marL="1828800" lvl="3" indent="-317500" rtl="0">
              <a:lnSpc>
                <a:spcPct val="115000"/>
              </a:lnSpc>
              <a:spcBef>
                <a:spcPts val="1600"/>
              </a:spcBef>
              <a:spcAft>
                <a:spcPts val="0"/>
              </a:spcAft>
              <a:buClr>
                <a:srgbClr val="FFFFFF"/>
              </a:buClr>
              <a:buSzPts val="1400"/>
              <a:buFont typeface="Abel"/>
              <a:buChar char="●"/>
              <a:defRPr>
                <a:solidFill>
                  <a:srgbClr val="FFFFFF"/>
                </a:solidFill>
                <a:latin typeface="Abel"/>
                <a:ea typeface="Abel"/>
                <a:cs typeface="Abel"/>
                <a:sym typeface="Abel"/>
              </a:defRPr>
            </a:lvl4pPr>
            <a:lvl5pPr marL="2286000" lvl="4" indent="-317500" rtl="0">
              <a:lnSpc>
                <a:spcPct val="115000"/>
              </a:lnSpc>
              <a:spcBef>
                <a:spcPts val="1600"/>
              </a:spcBef>
              <a:spcAft>
                <a:spcPts val="0"/>
              </a:spcAft>
              <a:buClr>
                <a:srgbClr val="FFFFFF"/>
              </a:buClr>
              <a:buSzPts val="1400"/>
              <a:buFont typeface="Abel"/>
              <a:buChar char="○"/>
              <a:defRPr>
                <a:solidFill>
                  <a:srgbClr val="FFFFFF"/>
                </a:solidFill>
                <a:latin typeface="Abel"/>
                <a:ea typeface="Abel"/>
                <a:cs typeface="Abel"/>
                <a:sym typeface="Abel"/>
              </a:defRPr>
            </a:lvl5pPr>
            <a:lvl6pPr marL="2743200" lvl="5" indent="-317500" rtl="0">
              <a:lnSpc>
                <a:spcPct val="115000"/>
              </a:lnSpc>
              <a:spcBef>
                <a:spcPts val="1600"/>
              </a:spcBef>
              <a:spcAft>
                <a:spcPts val="0"/>
              </a:spcAft>
              <a:buClr>
                <a:srgbClr val="FFFFFF"/>
              </a:buClr>
              <a:buSzPts val="1400"/>
              <a:buFont typeface="Abel"/>
              <a:buChar char="■"/>
              <a:defRPr>
                <a:solidFill>
                  <a:srgbClr val="FFFFFF"/>
                </a:solidFill>
                <a:latin typeface="Abel"/>
                <a:ea typeface="Abel"/>
                <a:cs typeface="Abel"/>
                <a:sym typeface="Abel"/>
              </a:defRPr>
            </a:lvl6pPr>
            <a:lvl7pPr marL="3200400" lvl="6" indent="-317500" rtl="0">
              <a:lnSpc>
                <a:spcPct val="115000"/>
              </a:lnSpc>
              <a:spcBef>
                <a:spcPts val="1600"/>
              </a:spcBef>
              <a:spcAft>
                <a:spcPts val="0"/>
              </a:spcAft>
              <a:buClr>
                <a:srgbClr val="FFFFFF"/>
              </a:buClr>
              <a:buSzPts val="1400"/>
              <a:buFont typeface="Abel"/>
              <a:buChar char="●"/>
              <a:defRPr>
                <a:solidFill>
                  <a:srgbClr val="FFFFFF"/>
                </a:solidFill>
                <a:latin typeface="Abel"/>
                <a:ea typeface="Abel"/>
                <a:cs typeface="Abel"/>
                <a:sym typeface="Abel"/>
              </a:defRPr>
            </a:lvl7pPr>
            <a:lvl8pPr marL="3657600" lvl="7" indent="-317500" rtl="0">
              <a:lnSpc>
                <a:spcPct val="115000"/>
              </a:lnSpc>
              <a:spcBef>
                <a:spcPts val="1600"/>
              </a:spcBef>
              <a:spcAft>
                <a:spcPts val="0"/>
              </a:spcAft>
              <a:buClr>
                <a:srgbClr val="FFFFFF"/>
              </a:buClr>
              <a:buSzPts val="1400"/>
              <a:buFont typeface="Abel"/>
              <a:buChar char="○"/>
              <a:defRPr>
                <a:solidFill>
                  <a:srgbClr val="FFFFFF"/>
                </a:solidFill>
                <a:latin typeface="Abel"/>
                <a:ea typeface="Abel"/>
                <a:cs typeface="Abel"/>
                <a:sym typeface="Abel"/>
              </a:defRPr>
            </a:lvl8pPr>
            <a:lvl9pPr marL="4114800" lvl="8" indent="-317500" rtl="0">
              <a:lnSpc>
                <a:spcPct val="115000"/>
              </a:lnSpc>
              <a:spcBef>
                <a:spcPts val="1600"/>
              </a:spcBef>
              <a:spcAft>
                <a:spcPts val="1600"/>
              </a:spcAft>
              <a:buClr>
                <a:srgbClr val="FFFFFF"/>
              </a:buClr>
              <a:buSzPts val="1400"/>
              <a:buFont typeface="Abel"/>
              <a:buChar char="■"/>
              <a:defRPr>
                <a:solidFill>
                  <a:srgbClr val="FFFFFF"/>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5" r:id="rId4"/>
    <p:sldLayoutId id="2147483656" r:id="rId5"/>
    <p:sldLayoutId id="2147483659" r:id="rId6"/>
    <p:sldLayoutId id="2147483660" r:id="rId7"/>
    <p:sldLayoutId id="2147483663" r:id="rId8"/>
    <p:sldLayoutId id="2147483665"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012" scaled="0"/>
        </a:gradFill>
        <a:effectLst/>
      </p:bgPr>
    </p:bg>
    <p:spTree>
      <p:nvGrpSpPr>
        <p:cNvPr id="1" name="Shape 1080"/>
        <p:cNvGrpSpPr/>
        <p:nvPr/>
      </p:nvGrpSpPr>
      <p:grpSpPr>
        <a:xfrm>
          <a:off x="0" y="0"/>
          <a:ext cx="0" cy="0"/>
          <a:chOff x="0" y="0"/>
          <a:chExt cx="0" cy="0"/>
        </a:xfrm>
      </p:grpSpPr>
      <p:pic>
        <p:nvPicPr>
          <p:cNvPr id="1081" name="Google Shape;1081;p26"/>
          <p:cNvPicPr preferRelativeResize="0"/>
          <p:nvPr/>
        </p:nvPicPr>
        <p:blipFill rotWithShape="1">
          <a:blip r:embed="rId3">
            <a:alphaModFix/>
          </a:blip>
          <a:srcRect l="6822" r="6814"/>
          <a:stretch/>
        </p:blipFill>
        <p:spPr>
          <a:xfrm>
            <a:off x="2082528" y="0"/>
            <a:ext cx="7061472" cy="4599326"/>
          </a:xfrm>
          <a:prstGeom prst="rect">
            <a:avLst/>
          </a:prstGeom>
          <a:noFill/>
          <a:ln>
            <a:noFill/>
          </a:ln>
        </p:spPr>
      </p:pic>
      <p:sp>
        <p:nvSpPr>
          <p:cNvPr id="1082" name="Google Shape;1082;p26"/>
          <p:cNvSpPr txBox="1">
            <a:spLocks noGrp="1"/>
          </p:cNvSpPr>
          <p:nvPr>
            <p:ph type="ctrTitle"/>
          </p:nvPr>
        </p:nvSpPr>
        <p:spPr>
          <a:xfrm>
            <a:off x="1710974" y="1545450"/>
            <a:ext cx="3744945" cy="205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GYM </a:t>
            </a:r>
            <a:br>
              <a:rPr lang="en" dirty="0"/>
            </a:br>
            <a:r>
              <a:rPr lang="en-IN" dirty="0"/>
              <a:t>MANAGEMENT</a:t>
            </a:r>
            <a:br>
              <a:rPr lang="en-IN" dirty="0"/>
            </a:br>
            <a:r>
              <a:rPr lang="en-IN" dirty="0"/>
              <a:t>SYSTEM</a:t>
            </a:r>
            <a:endParaRPr dirty="0"/>
          </a:p>
        </p:txBody>
      </p:sp>
      <p:grpSp>
        <p:nvGrpSpPr>
          <p:cNvPr id="1084" name="Google Shape;1084;p26"/>
          <p:cNvGrpSpPr/>
          <p:nvPr/>
        </p:nvGrpSpPr>
        <p:grpSpPr>
          <a:xfrm>
            <a:off x="7680835" y="203543"/>
            <a:ext cx="1235880" cy="910330"/>
            <a:chOff x="7826678" y="316225"/>
            <a:chExt cx="1235880" cy="910330"/>
          </a:xfrm>
        </p:grpSpPr>
        <p:sp>
          <p:nvSpPr>
            <p:cNvPr id="1085" name="Google Shape;1085;p26"/>
            <p:cNvSpPr/>
            <p:nvPr/>
          </p:nvSpPr>
          <p:spPr>
            <a:xfrm>
              <a:off x="8509409" y="31622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6"/>
            <p:cNvSpPr/>
            <p:nvPr/>
          </p:nvSpPr>
          <p:spPr>
            <a:xfrm>
              <a:off x="8680092" y="31622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6"/>
            <p:cNvSpPr/>
            <p:nvPr/>
          </p:nvSpPr>
          <p:spPr>
            <a:xfrm>
              <a:off x="8850775" y="31622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6"/>
            <p:cNvSpPr/>
            <p:nvPr/>
          </p:nvSpPr>
          <p:spPr>
            <a:xfrm>
              <a:off x="9021458" y="31622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6"/>
            <p:cNvSpPr/>
            <p:nvPr/>
          </p:nvSpPr>
          <p:spPr>
            <a:xfrm>
              <a:off x="7826678" y="31622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6"/>
            <p:cNvSpPr/>
            <p:nvPr/>
          </p:nvSpPr>
          <p:spPr>
            <a:xfrm>
              <a:off x="7997361" y="31622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6"/>
            <p:cNvSpPr/>
            <p:nvPr/>
          </p:nvSpPr>
          <p:spPr>
            <a:xfrm>
              <a:off x="8168044" y="31622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6"/>
            <p:cNvSpPr/>
            <p:nvPr/>
          </p:nvSpPr>
          <p:spPr>
            <a:xfrm>
              <a:off x="8338726" y="31622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6"/>
            <p:cNvSpPr/>
            <p:nvPr/>
          </p:nvSpPr>
          <p:spPr>
            <a:xfrm>
              <a:off x="8509409" y="490071"/>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6"/>
            <p:cNvSpPr/>
            <p:nvPr/>
          </p:nvSpPr>
          <p:spPr>
            <a:xfrm>
              <a:off x="8680092" y="490071"/>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6"/>
            <p:cNvSpPr/>
            <p:nvPr/>
          </p:nvSpPr>
          <p:spPr>
            <a:xfrm>
              <a:off x="8850775" y="490071"/>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6"/>
            <p:cNvSpPr/>
            <p:nvPr/>
          </p:nvSpPr>
          <p:spPr>
            <a:xfrm>
              <a:off x="9021458" y="490071"/>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6"/>
            <p:cNvSpPr/>
            <p:nvPr/>
          </p:nvSpPr>
          <p:spPr>
            <a:xfrm>
              <a:off x="7826678" y="490071"/>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6"/>
            <p:cNvSpPr/>
            <p:nvPr/>
          </p:nvSpPr>
          <p:spPr>
            <a:xfrm>
              <a:off x="7997361" y="490071"/>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6"/>
            <p:cNvSpPr/>
            <p:nvPr/>
          </p:nvSpPr>
          <p:spPr>
            <a:xfrm>
              <a:off x="8168044" y="490071"/>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6"/>
            <p:cNvSpPr/>
            <p:nvPr/>
          </p:nvSpPr>
          <p:spPr>
            <a:xfrm>
              <a:off x="8338726" y="490071"/>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6"/>
            <p:cNvSpPr/>
            <p:nvPr/>
          </p:nvSpPr>
          <p:spPr>
            <a:xfrm>
              <a:off x="8509409" y="663917"/>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6"/>
            <p:cNvSpPr/>
            <p:nvPr/>
          </p:nvSpPr>
          <p:spPr>
            <a:xfrm>
              <a:off x="8680092" y="663917"/>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6"/>
            <p:cNvSpPr/>
            <p:nvPr/>
          </p:nvSpPr>
          <p:spPr>
            <a:xfrm>
              <a:off x="8850775" y="663917"/>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6"/>
            <p:cNvSpPr/>
            <p:nvPr/>
          </p:nvSpPr>
          <p:spPr>
            <a:xfrm>
              <a:off x="9021458" y="663917"/>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6"/>
            <p:cNvSpPr/>
            <p:nvPr/>
          </p:nvSpPr>
          <p:spPr>
            <a:xfrm>
              <a:off x="7826678" y="663917"/>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6"/>
            <p:cNvSpPr/>
            <p:nvPr/>
          </p:nvSpPr>
          <p:spPr>
            <a:xfrm>
              <a:off x="7997361" y="663917"/>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6"/>
            <p:cNvSpPr/>
            <p:nvPr/>
          </p:nvSpPr>
          <p:spPr>
            <a:xfrm>
              <a:off x="8168044" y="663917"/>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6"/>
            <p:cNvSpPr/>
            <p:nvPr/>
          </p:nvSpPr>
          <p:spPr>
            <a:xfrm>
              <a:off x="8338726" y="663917"/>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6"/>
            <p:cNvSpPr/>
            <p:nvPr/>
          </p:nvSpPr>
          <p:spPr>
            <a:xfrm>
              <a:off x="8509409" y="837763"/>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6"/>
            <p:cNvSpPr/>
            <p:nvPr/>
          </p:nvSpPr>
          <p:spPr>
            <a:xfrm>
              <a:off x="8680092" y="837763"/>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6"/>
            <p:cNvSpPr/>
            <p:nvPr/>
          </p:nvSpPr>
          <p:spPr>
            <a:xfrm>
              <a:off x="8850775" y="837763"/>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6"/>
            <p:cNvSpPr/>
            <p:nvPr/>
          </p:nvSpPr>
          <p:spPr>
            <a:xfrm>
              <a:off x="9021458" y="837763"/>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6"/>
            <p:cNvSpPr/>
            <p:nvPr/>
          </p:nvSpPr>
          <p:spPr>
            <a:xfrm>
              <a:off x="7826678" y="837763"/>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6"/>
            <p:cNvSpPr/>
            <p:nvPr/>
          </p:nvSpPr>
          <p:spPr>
            <a:xfrm>
              <a:off x="7997361" y="837763"/>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6"/>
            <p:cNvSpPr/>
            <p:nvPr/>
          </p:nvSpPr>
          <p:spPr>
            <a:xfrm>
              <a:off x="8168044" y="837763"/>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6"/>
            <p:cNvSpPr/>
            <p:nvPr/>
          </p:nvSpPr>
          <p:spPr>
            <a:xfrm>
              <a:off x="8338726" y="837763"/>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6"/>
            <p:cNvSpPr/>
            <p:nvPr/>
          </p:nvSpPr>
          <p:spPr>
            <a:xfrm>
              <a:off x="8509409" y="1011609"/>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6"/>
            <p:cNvSpPr/>
            <p:nvPr/>
          </p:nvSpPr>
          <p:spPr>
            <a:xfrm>
              <a:off x="8680092" y="1011609"/>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6"/>
            <p:cNvSpPr/>
            <p:nvPr/>
          </p:nvSpPr>
          <p:spPr>
            <a:xfrm>
              <a:off x="8850775" y="1011609"/>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6"/>
            <p:cNvSpPr/>
            <p:nvPr/>
          </p:nvSpPr>
          <p:spPr>
            <a:xfrm>
              <a:off x="9021458" y="1011609"/>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6"/>
            <p:cNvSpPr/>
            <p:nvPr/>
          </p:nvSpPr>
          <p:spPr>
            <a:xfrm>
              <a:off x="7826678" y="1011609"/>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6"/>
            <p:cNvSpPr/>
            <p:nvPr/>
          </p:nvSpPr>
          <p:spPr>
            <a:xfrm>
              <a:off x="7997361" y="1011609"/>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6"/>
            <p:cNvSpPr/>
            <p:nvPr/>
          </p:nvSpPr>
          <p:spPr>
            <a:xfrm>
              <a:off x="8168044" y="1011609"/>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6"/>
            <p:cNvSpPr/>
            <p:nvPr/>
          </p:nvSpPr>
          <p:spPr>
            <a:xfrm>
              <a:off x="8338726" y="1011609"/>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6"/>
            <p:cNvSpPr/>
            <p:nvPr/>
          </p:nvSpPr>
          <p:spPr>
            <a:xfrm>
              <a:off x="8509409" y="118545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6"/>
            <p:cNvSpPr/>
            <p:nvPr/>
          </p:nvSpPr>
          <p:spPr>
            <a:xfrm>
              <a:off x="8680092" y="118545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6"/>
            <p:cNvSpPr/>
            <p:nvPr/>
          </p:nvSpPr>
          <p:spPr>
            <a:xfrm>
              <a:off x="8850775" y="118545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6"/>
            <p:cNvSpPr/>
            <p:nvPr/>
          </p:nvSpPr>
          <p:spPr>
            <a:xfrm>
              <a:off x="9021458" y="118545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6"/>
            <p:cNvSpPr/>
            <p:nvPr/>
          </p:nvSpPr>
          <p:spPr>
            <a:xfrm>
              <a:off x="7826678" y="118545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6"/>
            <p:cNvSpPr/>
            <p:nvPr/>
          </p:nvSpPr>
          <p:spPr>
            <a:xfrm>
              <a:off x="7997361" y="118545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6"/>
            <p:cNvSpPr/>
            <p:nvPr/>
          </p:nvSpPr>
          <p:spPr>
            <a:xfrm>
              <a:off x="8168044" y="118545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6"/>
            <p:cNvSpPr/>
            <p:nvPr/>
          </p:nvSpPr>
          <p:spPr>
            <a:xfrm>
              <a:off x="8338726" y="1185455"/>
              <a:ext cx="41100" cy="411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33" name="Google Shape;1133;p26"/>
          <p:cNvCxnSpPr/>
          <p:nvPr/>
        </p:nvCxnSpPr>
        <p:spPr>
          <a:xfrm>
            <a:off x="1358775" y="1539100"/>
            <a:ext cx="0" cy="2052600"/>
          </a:xfrm>
          <a:prstGeom prst="straightConnector1">
            <a:avLst/>
          </a:prstGeom>
          <a:noFill/>
          <a:ln w="19050" cap="flat" cmpd="sng">
            <a:solidFill>
              <a:srgbClr val="FFFFFF"/>
            </a:solidFill>
            <a:prstDash val="solid"/>
            <a:round/>
            <a:headEnd type="none" w="med" len="med"/>
            <a:tailEnd type="none" w="med" len="med"/>
          </a:ln>
        </p:spPr>
      </p:cxnSp>
      <p:cxnSp>
        <p:nvCxnSpPr>
          <p:cNvPr id="1134" name="Google Shape;1134;p26"/>
          <p:cNvCxnSpPr/>
          <p:nvPr/>
        </p:nvCxnSpPr>
        <p:spPr>
          <a:xfrm>
            <a:off x="1249475" y="1539100"/>
            <a:ext cx="0" cy="2052600"/>
          </a:xfrm>
          <a:prstGeom prst="straightConnector1">
            <a:avLst/>
          </a:prstGeom>
          <a:noFill/>
          <a:ln w="19050" cap="flat" cmpd="sng">
            <a:solidFill>
              <a:srgbClr val="FFFFFF"/>
            </a:solidFill>
            <a:prstDash val="solid"/>
            <a:round/>
            <a:headEnd type="none" w="med" len="med"/>
            <a:tailEnd type="none" w="med" len="med"/>
          </a:ln>
        </p:spPr>
      </p:cxnSp>
      <p:graphicFrame>
        <p:nvGraphicFramePr>
          <p:cNvPr id="2" name="Table 2">
            <a:extLst>
              <a:ext uri="{FF2B5EF4-FFF2-40B4-BE49-F238E27FC236}">
                <a16:creationId xmlns:a16="http://schemas.microsoft.com/office/drawing/2014/main" xmlns="" id="{932BE533-3AA0-4558-B3B8-B0E0C612E806}"/>
              </a:ext>
            </a:extLst>
          </p:cNvPr>
          <p:cNvGraphicFramePr>
            <a:graphicFrameLocks noGrp="1"/>
          </p:cNvGraphicFramePr>
          <p:nvPr>
            <p:extLst>
              <p:ext uri="{D42A27DB-BD31-4B8C-83A1-F6EECF244321}">
                <p14:modId xmlns:p14="http://schemas.microsoft.com/office/powerpoint/2010/main" val="3589379854"/>
              </p:ext>
            </p:extLst>
          </p:nvPr>
        </p:nvGraphicFramePr>
        <p:xfrm>
          <a:off x="19508" y="3598050"/>
          <a:ext cx="6373672" cy="1524000"/>
        </p:xfrm>
        <a:graphic>
          <a:graphicData uri="http://schemas.openxmlformats.org/drawingml/2006/table">
            <a:tbl>
              <a:tblPr firstRow="1" bandRow="1">
                <a:tableStyleId>{2D5ABB26-0587-4C30-8999-92F81FD0307C}</a:tableStyleId>
              </a:tblPr>
              <a:tblGrid>
                <a:gridCol w="696772">
                  <a:extLst>
                    <a:ext uri="{9D8B030D-6E8A-4147-A177-3AD203B41FA5}">
                      <a16:colId xmlns:a16="http://schemas.microsoft.com/office/drawing/2014/main" xmlns="" val="2400981295"/>
                    </a:ext>
                  </a:extLst>
                </a:gridCol>
                <a:gridCol w="1005840">
                  <a:extLst>
                    <a:ext uri="{9D8B030D-6E8A-4147-A177-3AD203B41FA5}">
                      <a16:colId xmlns:a16="http://schemas.microsoft.com/office/drawing/2014/main" xmlns="" val="3094366471"/>
                    </a:ext>
                  </a:extLst>
                </a:gridCol>
                <a:gridCol w="1120140">
                  <a:extLst>
                    <a:ext uri="{9D8B030D-6E8A-4147-A177-3AD203B41FA5}">
                      <a16:colId xmlns:a16="http://schemas.microsoft.com/office/drawing/2014/main" xmlns="" val="1002250759"/>
                    </a:ext>
                  </a:extLst>
                </a:gridCol>
                <a:gridCol w="3550920">
                  <a:extLst>
                    <a:ext uri="{9D8B030D-6E8A-4147-A177-3AD203B41FA5}">
                      <a16:colId xmlns:a16="http://schemas.microsoft.com/office/drawing/2014/main" xmlns="" val="2004156239"/>
                    </a:ext>
                  </a:extLst>
                </a:gridCol>
              </a:tblGrid>
              <a:tr h="273078">
                <a:tc>
                  <a:txBody>
                    <a:bodyPr/>
                    <a:lstStyle/>
                    <a:p>
                      <a:r>
                        <a:rPr lang="en-IN" b="1" dirty="0">
                          <a:solidFill>
                            <a:srgbClr val="FFFFFF"/>
                          </a:solidFill>
                          <a:latin typeface="Abel" panose="02000506030000020004" pitchFamily="2" charset="0"/>
                        </a:rPr>
                        <a:t>Sr. no</a:t>
                      </a:r>
                    </a:p>
                  </a:txBody>
                  <a:tcPr/>
                </a:tc>
                <a:tc>
                  <a:txBody>
                    <a:bodyPr/>
                    <a:lstStyle/>
                    <a:p>
                      <a:r>
                        <a:rPr lang="en-IN" b="1" dirty="0">
                          <a:solidFill>
                            <a:srgbClr val="FFFFFF"/>
                          </a:solidFill>
                          <a:latin typeface="Abel" panose="02000506030000020004" pitchFamily="2" charset="0"/>
                        </a:rPr>
                        <a:t>Roll no.</a:t>
                      </a:r>
                    </a:p>
                  </a:txBody>
                  <a:tcPr/>
                </a:tc>
                <a:tc>
                  <a:txBody>
                    <a:bodyPr/>
                    <a:lstStyle/>
                    <a:p>
                      <a:r>
                        <a:rPr lang="en-IN" b="1" dirty="0">
                          <a:solidFill>
                            <a:srgbClr val="FFFFFF"/>
                          </a:solidFill>
                          <a:latin typeface="Abel" panose="02000506030000020004" pitchFamily="2" charset="0"/>
                        </a:rPr>
                        <a:t>Gr no.</a:t>
                      </a:r>
                    </a:p>
                  </a:txBody>
                  <a:tcPr/>
                </a:tc>
                <a:tc>
                  <a:txBody>
                    <a:bodyPr/>
                    <a:lstStyle/>
                    <a:p>
                      <a:r>
                        <a:rPr lang="en-IN" b="1" dirty="0">
                          <a:solidFill>
                            <a:srgbClr val="FFFFFF"/>
                          </a:solidFill>
                          <a:latin typeface="Abel" panose="02000506030000020004" pitchFamily="2" charset="0"/>
                        </a:rPr>
                        <a:t>Name</a:t>
                      </a:r>
                    </a:p>
                  </a:txBody>
                  <a:tcPr/>
                </a:tc>
                <a:extLst>
                  <a:ext uri="{0D108BD9-81ED-4DB2-BD59-A6C34878D82A}">
                    <a16:rowId xmlns:a16="http://schemas.microsoft.com/office/drawing/2014/main" xmlns="" val="2544441168"/>
                  </a:ext>
                </a:extLst>
              </a:tr>
              <a:tr h="264048">
                <a:tc>
                  <a:txBody>
                    <a:bodyPr/>
                    <a:lstStyle/>
                    <a:p>
                      <a:r>
                        <a:rPr lang="en-IN" b="1" dirty="0">
                          <a:solidFill>
                            <a:srgbClr val="FFFFFF"/>
                          </a:solidFill>
                          <a:latin typeface="Abel" panose="02000506030000020004" pitchFamily="2" charset="0"/>
                        </a:rPr>
                        <a:t>1.</a:t>
                      </a:r>
                    </a:p>
                  </a:txBody>
                  <a:tcPr/>
                </a:tc>
                <a:tc>
                  <a:txBody>
                    <a:bodyPr/>
                    <a:lstStyle/>
                    <a:p>
                      <a:r>
                        <a:rPr lang="en-IN" b="1" dirty="0">
                          <a:solidFill>
                            <a:srgbClr val="FFFFFF"/>
                          </a:solidFill>
                          <a:latin typeface="Abel" panose="02000506030000020004" pitchFamily="2" charset="0"/>
                        </a:rPr>
                        <a:t>232004</a:t>
                      </a:r>
                    </a:p>
                  </a:txBody>
                  <a:tcPr/>
                </a:tc>
                <a:tc>
                  <a:txBody>
                    <a:bodyPr/>
                    <a:lstStyle/>
                    <a:p>
                      <a:r>
                        <a:rPr lang="en-IN" b="1" dirty="0">
                          <a:solidFill>
                            <a:srgbClr val="FFFFFF"/>
                          </a:solidFill>
                          <a:latin typeface="Abel" panose="02000506030000020004" pitchFamily="2" charset="0"/>
                        </a:rPr>
                        <a:t>21910001</a:t>
                      </a:r>
                    </a:p>
                  </a:txBody>
                  <a:tcPr/>
                </a:tc>
                <a:tc>
                  <a:txBody>
                    <a:bodyPr/>
                    <a:lstStyle/>
                    <a:p>
                      <a:r>
                        <a:rPr lang="en-IN" b="1" dirty="0">
                          <a:solidFill>
                            <a:srgbClr val="FFFFFF"/>
                          </a:solidFill>
                          <a:latin typeface="Abel" panose="02000506030000020004" pitchFamily="2" charset="0"/>
                        </a:rPr>
                        <a:t>Anurag </a:t>
                      </a:r>
                      <a:r>
                        <a:rPr lang="en-IN" b="1" dirty="0">
                          <a:solidFill>
                            <a:srgbClr val="FFFFFF"/>
                          </a:solidFill>
                          <a:latin typeface="Abel" panose="02000506030000020004" pitchFamily="2" charset="0"/>
                        </a:rPr>
                        <a:t>N</a:t>
                      </a:r>
                      <a:r>
                        <a:rPr lang="en-IN" b="1" dirty="0" smtClean="0">
                          <a:solidFill>
                            <a:srgbClr val="FFFFFF"/>
                          </a:solidFill>
                          <a:latin typeface="Abel" panose="02000506030000020004" pitchFamily="2" charset="0"/>
                        </a:rPr>
                        <a:t>air</a:t>
                      </a:r>
                      <a:endParaRPr lang="en-IN" b="1" dirty="0">
                        <a:solidFill>
                          <a:srgbClr val="FFFFFF"/>
                        </a:solidFill>
                        <a:latin typeface="Abel" panose="02000506030000020004" pitchFamily="2" charset="0"/>
                      </a:endParaRPr>
                    </a:p>
                  </a:txBody>
                  <a:tcPr/>
                </a:tc>
                <a:extLst>
                  <a:ext uri="{0D108BD9-81ED-4DB2-BD59-A6C34878D82A}">
                    <a16:rowId xmlns:a16="http://schemas.microsoft.com/office/drawing/2014/main" xmlns="" val="3262305938"/>
                  </a:ext>
                </a:extLst>
              </a:tr>
              <a:tr h="273078">
                <a:tc>
                  <a:txBody>
                    <a:bodyPr/>
                    <a:lstStyle/>
                    <a:p>
                      <a:r>
                        <a:rPr lang="en-IN" b="1" dirty="0">
                          <a:solidFill>
                            <a:srgbClr val="FFFFFF"/>
                          </a:solidFill>
                          <a:latin typeface="Abel" panose="02000506030000020004" pitchFamily="2" charset="0"/>
                        </a:rPr>
                        <a:t>2.</a:t>
                      </a:r>
                    </a:p>
                  </a:txBody>
                  <a:tcPr/>
                </a:tc>
                <a:tc>
                  <a:txBody>
                    <a:bodyPr/>
                    <a:lstStyle/>
                    <a:p>
                      <a:r>
                        <a:rPr lang="en-IN" b="1" dirty="0">
                          <a:solidFill>
                            <a:srgbClr val="FFFFFF"/>
                          </a:solidFill>
                          <a:latin typeface="Abel" panose="02000506030000020004" pitchFamily="2" charset="0"/>
                        </a:rPr>
                        <a:t>232010</a:t>
                      </a:r>
                    </a:p>
                  </a:txBody>
                  <a:tcPr/>
                </a:tc>
                <a:tc>
                  <a:txBody>
                    <a:bodyPr/>
                    <a:lstStyle/>
                    <a:p>
                      <a:r>
                        <a:rPr lang="en-IN" b="1" dirty="0">
                          <a:solidFill>
                            <a:srgbClr val="FFFFFF"/>
                          </a:solidFill>
                          <a:latin typeface="Abel" panose="02000506030000020004" pitchFamily="2" charset="0"/>
                        </a:rPr>
                        <a:t>21911107</a:t>
                      </a:r>
                    </a:p>
                  </a:txBody>
                  <a:tcPr/>
                </a:tc>
                <a:tc>
                  <a:txBody>
                    <a:bodyPr/>
                    <a:lstStyle/>
                    <a:p>
                      <a:r>
                        <a:rPr lang="en-IN" b="1" dirty="0" err="1">
                          <a:solidFill>
                            <a:srgbClr val="FFFFFF"/>
                          </a:solidFill>
                          <a:latin typeface="Abel" panose="02000506030000020004" pitchFamily="2" charset="0"/>
                        </a:rPr>
                        <a:t>Shreyans</a:t>
                      </a:r>
                      <a:r>
                        <a:rPr lang="en-IN" b="1" dirty="0">
                          <a:solidFill>
                            <a:srgbClr val="FFFFFF"/>
                          </a:solidFill>
                          <a:latin typeface="Abel" panose="02000506030000020004" pitchFamily="2" charset="0"/>
                        </a:rPr>
                        <a:t> </a:t>
                      </a:r>
                      <a:r>
                        <a:rPr lang="en-IN" b="1" dirty="0" err="1">
                          <a:solidFill>
                            <a:srgbClr val="FFFFFF"/>
                          </a:solidFill>
                          <a:latin typeface="Abel" panose="02000506030000020004" pitchFamily="2" charset="0"/>
                        </a:rPr>
                        <a:t>Chhajed</a:t>
                      </a:r>
                      <a:endParaRPr lang="en-IN" b="1" dirty="0">
                        <a:solidFill>
                          <a:srgbClr val="FFFFFF"/>
                        </a:solidFill>
                        <a:latin typeface="Abel" panose="02000506030000020004" pitchFamily="2" charset="0"/>
                      </a:endParaRPr>
                    </a:p>
                  </a:txBody>
                  <a:tcPr/>
                </a:tc>
                <a:extLst>
                  <a:ext uri="{0D108BD9-81ED-4DB2-BD59-A6C34878D82A}">
                    <a16:rowId xmlns:a16="http://schemas.microsoft.com/office/drawing/2014/main" xmlns="" val="2653268409"/>
                  </a:ext>
                </a:extLst>
              </a:tr>
              <a:tr h="273078">
                <a:tc>
                  <a:txBody>
                    <a:bodyPr/>
                    <a:lstStyle/>
                    <a:p>
                      <a:r>
                        <a:rPr lang="en-IN" b="1" dirty="0">
                          <a:solidFill>
                            <a:srgbClr val="FFFFFF"/>
                          </a:solidFill>
                          <a:latin typeface="Abel" panose="02000506030000020004" pitchFamily="2" charset="0"/>
                        </a:rPr>
                        <a:t>3.</a:t>
                      </a:r>
                    </a:p>
                  </a:txBody>
                  <a:tcPr/>
                </a:tc>
                <a:tc>
                  <a:txBody>
                    <a:bodyPr/>
                    <a:lstStyle/>
                    <a:p>
                      <a:r>
                        <a:rPr lang="en-IN" b="1" dirty="0">
                          <a:solidFill>
                            <a:srgbClr val="FFFFFF"/>
                          </a:solidFill>
                          <a:latin typeface="Abel" panose="02000506030000020004" pitchFamily="2" charset="0"/>
                        </a:rPr>
                        <a:t>232017</a:t>
                      </a:r>
                    </a:p>
                  </a:txBody>
                  <a:tcPr/>
                </a:tc>
                <a:tc>
                  <a:txBody>
                    <a:bodyPr/>
                    <a:lstStyle/>
                    <a:p>
                      <a:r>
                        <a:rPr lang="en-IN" b="1" dirty="0">
                          <a:solidFill>
                            <a:srgbClr val="FFFFFF"/>
                          </a:solidFill>
                          <a:latin typeface="Abel" panose="02000506030000020004" pitchFamily="2" charset="0"/>
                        </a:rPr>
                        <a:t>21910382</a:t>
                      </a:r>
                    </a:p>
                  </a:txBody>
                  <a:tcPr/>
                </a:tc>
                <a:tc>
                  <a:txBody>
                    <a:bodyPr/>
                    <a:lstStyle/>
                    <a:p>
                      <a:r>
                        <a:rPr lang="en-IN" b="1" dirty="0">
                          <a:solidFill>
                            <a:srgbClr val="FFFFFF"/>
                          </a:solidFill>
                          <a:latin typeface="Abel" panose="02000506030000020004" pitchFamily="2" charset="0"/>
                        </a:rPr>
                        <a:t>Pranav Gogawale</a:t>
                      </a:r>
                    </a:p>
                  </a:txBody>
                  <a:tcPr/>
                </a:tc>
                <a:extLst>
                  <a:ext uri="{0D108BD9-81ED-4DB2-BD59-A6C34878D82A}">
                    <a16:rowId xmlns:a16="http://schemas.microsoft.com/office/drawing/2014/main" xmlns="" val="258538591"/>
                  </a:ext>
                </a:extLst>
              </a:tr>
              <a:tr h="273078">
                <a:tc>
                  <a:txBody>
                    <a:bodyPr/>
                    <a:lstStyle/>
                    <a:p>
                      <a:r>
                        <a:rPr lang="en-IN" b="1" dirty="0">
                          <a:solidFill>
                            <a:srgbClr val="FFFFFF"/>
                          </a:solidFill>
                          <a:latin typeface="Abel" panose="02000506030000020004" pitchFamily="2" charset="0"/>
                        </a:rPr>
                        <a:t>4.</a:t>
                      </a:r>
                    </a:p>
                  </a:txBody>
                  <a:tcPr/>
                </a:tc>
                <a:tc>
                  <a:txBody>
                    <a:bodyPr/>
                    <a:lstStyle/>
                    <a:p>
                      <a:r>
                        <a:rPr lang="en-IN" b="1" dirty="0">
                          <a:solidFill>
                            <a:srgbClr val="FFFFFF"/>
                          </a:solidFill>
                          <a:latin typeface="Abel" panose="02000506030000020004" pitchFamily="2" charset="0"/>
                        </a:rPr>
                        <a:t>232022</a:t>
                      </a:r>
                    </a:p>
                  </a:txBody>
                  <a:tcPr/>
                </a:tc>
                <a:tc>
                  <a:txBody>
                    <a:bodyPr/>
                    <a:lstStyle/>
                    <a:p>
                      <a:r>
                        <a:rPr lang="en-IN" b="1" dirty="0">
                          <a:solidFill>
                            <a:srgbClr val="FFFFFF"/>
                          </a:solidFill>
                          <a:latin typeface="Abel" panose="02000506030000020004" pitchFamily="2" charset="0"/>
                        </a:rPr>
                        <a:t>21911068</a:t>
                      </a:r>
                    </a:p>
                  </a:txBody>
                  <a:tcPr/>
                </a:tc>
                <a:tc>
                  <a:txBody>
                    <a:bodyPr/>
                    <a:lstStyle/>
                    <a:p>
                      <a:r>
                        <a:rPr lang="en-IN" b="1" dirty="0" err="1">
                          <a:solidFill>
                            <a:srgbClr val="FFFFFF"/>
                          </a:solidFill>
                          <a:latin typeface="Abel" panose="02000506030000020004" pitchFamily="2" charset="0"/>
                        </a:rPr>
                        <a:t>Ishwari</a:t>
                      </a:r>
                      <a:r>
                        <a:rPr lang="en-IN" b="1" dirty="0">
                          <a:solidFill>
                            <a:srgbClr val="FFFFFF"/>
                          </a:solidFill>
                          <a:latin typeface="Abel" panose="02000506030000020004" pitchFamily="2" charset="0"/>
                        </a:rPr>
                        <a:t> Jadhav</a:t>
                      </a:r>
                    </a:p>
                  </a:txBody>
                  <a:tcPr/>
                </a:tc>
                <a:extLst>
                  <a:ext uri="{0D108BD9-81ED-4DB2-BD59-A6C34878D82A}">
                    <a16:rowId xmlns:a16="http://schemas.microsoft.com/office/drawing/2014/main" xmlns="" val="1831195619"/>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700" scaled="0"/>
        </a:gradFill>
        <a:effectLst/>
      </p:bgPr>
    </p:bg>
    <p:spTree>
      <p:nvGrpSpPr>
        <p:cNvPr id="1" name="Shape 1293"/>
        <p:cNvGrpSpPr/>
        <p:nvPr/>
      </p:nvGrpSpPr>
      <p:grpSpPr>
        <a:xfrm>
          <a:off x="0" y="0"/>
          <a:ext cx="0" cy="0"/>
          <a:chOff x="0" y="0"/>
          <a:chExt cx="0" cy="0"/>
        </a:xfrm>
      </p:grpSpPr>
      <p:sp>
        <p:nvSpPr>
          <p:cNvPr id="1294" name="Google Shape;1294;p44"/>
          <p:cNvSpPr/>
          <p:nvPr/>
        </p:nvSpPr>
        <p:spPr>
          <a:xfrm rot="10800000">
            <a:off x="2058318" y="1142030"/>
            <a:ext cx="4898741" cy="142972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4"/>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To our website -&gt;</a:t>
            </a:r>
            <a:endParaRPr dirty="0"/>
          </a:p>
        </p:txBody>
      </p:sp>
      <p:sp>
        <p:nvSpPr>
          <p:cNvPr id="1296" name="Google Shape;1296;p44"/>
          <p:cNvSpPr txBox="1">
            <a:spLocks noGrp="1"/>
          </p:cNvSpPr>
          <p:nvPr>
            <p:ph type="subTitle" idx="1"/>
          </p:nvPr>
        </p:nvSpPr>
        <p:spPr>
          <a:xfrm>
            <a:off x="1856818" y="1242574"/>
            <a:ext cx="5427901" cy="118820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t>Now moving on to our </a:t>
            </a:r>
            <a:r>
              <a:rPr lang="en-IN" sz="2800" dirty="0"/>
              <a:t>Demonstration :</a:t>
            </a:r>
            <a:endParaRPr sz="2800" dirty="0"/>
          </a:p>
        </p:txBody>
      </p:sp>
      <p:sp>
        <p:nvSpPr>
          <p:cNvPr id="1304" name="Google Shape;1304;p44"/>
          <p:cNvSpPr/>
          <p:nvPr/>
        </p:nvSpPr>
        <p:spPr>
          <a:xfrm rot="10800000">
            <a:off x="182982" y="168986"/>
            <a:ext cx="648000" cy="652501"/>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4"/>
          <p:cNvSpPr/>
          <p:nvPr/>
        </p:nvSpPr>
        <p:spPr>
          <a:xfrm>
            <a:off x="1236035" y="168986"/>
            <a:ext cx="648000" cy="652645"/>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 name="Google Shape;1323;p44"/>
          <p:cNvGrpSpPr/>
          <p:nvPr/>
        </p:nvGrpSpPr>
        <p:grpSpPr>
          <a:xfrm>
            <a:off x="1490647" y="299187"/>
            <a:ext cx="201297" cy="339968"/>
            <a:chOff x="2927338" y="1519000"/>
            <a:chExt cx="217925" cy="368050"/>
          </a:xfrm>
        </p:grpSpPr>
        <p:sp>
          <p:nvSpPr>
            <p:cNvPr id="1324" name="Google Shape;1324;p44"/>
            <p:cNvSpPr/>
            <p:nvPr/>
          </p:nvSpPr>
          <p:spPr>
            <a:xfrm>
              <a:off x="2929313" y="1519000"/>
              <a:ext cx="215950" cy="368050"/>
            </a:xfrm>
            <a:custGeom>
              <a:avLst/>
              <a:gdLst/>
              <a:ahLst/>
              <a:cxnLst/>
              <a:rect l="l" t="t" r="r" b="b"/>
              <a:pathLst>
                <a:path w="8638" h="14722" extrusionOk="0">
                  <a:moveTo>
                    <a:pt x="4136" y="577"/>
                  </a:moveTo>
                  <a:cubicBezTo>
                    <a:pt x="4274" y="577"/>
                    <a:pt x="4416" y="617"/>
                    <a:pt x="4546" y="704"/>
                  </a:cubicBezTo>
                  <a:cubicBezTo>
                    <a:pt x="5043" y="1034"/>
                    <a:pt x="4972" y="1781"/>
                    <a:pt x="4423" y="2012"/>
                  </a:cubicBezTo>
                  <a:lnTo>
                    <a:pt x="4423" y="1956"/>
                  </a:lnTo>
                  <a:cubicBezTo>
                    <a:pt x="4423" y="1797"/>
                    <a:pt x="4296" y="1666"/>
                    <a:pt x="4136" y="1666"/>
                  </a:cubicBezTo>
                  <a:cubicBezTo>
                    <a:pt x="3977" y="1666"/>
                    <a:pt x="3846" y="1797"/>
                    <a:pt x="3846" y="1956"/>
                  </a:cubicBezTo>
                  <a:lnTo>
                    <a:pt x="3846" y="2012"/>
                  </a:lnTo>
                  <a:cubicBezTo>
                    <a:pt x="3568" y="1897"/>
                    <a:pt x="3389" y="1622"/>
                    <a:pt x="3389" y="1324"/>
                  </a:cubicBezTo>
                  <a:cubicBezTo>
                    <a:pt x="3389" y="885"/>
                    <a:pt x="3749" y="577"/>
                    <a:pt x="4136" y="577"/>
                  </a:cubicBezTo>
                  <a:close/>
                  <a:moveTo>
                    <a:pt x="4482" y="3666"/>
                  </a:moveTo>
                  <a:cubicBezTo>
                    <a:pt x="4490" y="3782"/>
                    <a:pt x="4502" y="3893"/>
                    <a:pt x="4518" y="4008"/>
                  </a:cubicBezTo>
                  <a:lnTo>
                    <a:pt x="3755" y="4008"/>
                  </a:lnTo>
                  <a:cubicBezTo>
                    <a:pt x="3771" y="3893"/>
                    <a:pt x="3779" y="3782"/>
                    <a:pt x="3787" y="3666"/>
                  </a:cubicBezTo>
                  <a:close/>
                  <a:moveTo>
                    <a:pt x="1564" y="0"/>
                  </a:moveTo>
                  <a:cubicBezTo>
                    <a:pt x="1405" y="0"/>
                    <a:pt x="1273" y="131"/>
                    <a:pt x="1273" y="286"/>
                  </a:cubicBezTo>
                  <a:cubicBezTo>
                    <a:pt x="1273" y="445"/>
                    <a:pt x="1405" y="577"/>
                    <a:pt x="1564" y="577"/>
                  </a:cubicBezTo>
                  <a:lnTo>
                    <a:pt x="3047" y="577"/>
                  </a:lnTo>
                  <a:cubicBezTo>
                    <a:pt x="2514" y="1348"/>
                    <a:pt x="2932" y="2410"/>
                    <a:pt x="3846" y="2613"/>
                  </a:cubicBezTo>
                  <a:lnTo>
                    <a:pt x="3846" y="3090"/>
                  </a:lnTo>
                  <a:lnTo>
                    <a:pt x="3508" y="3090"/>
                  </a:lnTo>
                  <a:cubicBezTo>
                    <a:pt x="3349" y="3090"/>
                    <a:pt x="3222" y="3221"/>
                    <a:pt x="3222" y="3380"/>
                  </a:cubicBezTo>
                  <a:cubicBezTo>
                    <a:pt x="3218" y="4326"/>
                    <a:pt x="2904" y="5245"/>
                    <a:pt x="2319" y="5997"/>
                  </a:cubicBezTo>
                  <a:lnTo>
                    <a:pt x="880" y="7838"/>
                  </a:lnTo>
                  <a:cubicBezTo>
                    <a:pt x="872" y="7846"/>
                    <a:pt x="868" y="7854"/>
                    <a:pt x="864" y="7858"/>
                  </a:cubicBezTo>
                  <a:cubicBezTo>
                    <a:pt x="470" y="8347"/>
                    <a:pt x="188" y="8915"/>
                    <a:pt x="41" y="9524"/>
                  </a:cubicBezTo>
                  <a:cubicBezTo>
                    <a:pt x="1" y="9679"/>
                    <a:pt x="96" y="9834"/>
                    <a:pt x="251" y="9870"/>
                  </a:cubicBezTo>
                  <a:cubicBezTo>
                    <a:pt x="275" y="9876"/>
                    <a:pt x="299" y="9879"/>
                    <a:pt x="322" y="9879"/>
                  </a:cubicBezTo>
                  <a:cubicBezTo>
                    <a:pt x="451" y="9879"/>
                    <a:pt x="567" y="9790"/>
                    <a:pt x="597" y="9659"/>
                  </a:cubicBezTo>
                  <a:cubicBezTo>
                    <a:pt x="729" y="9122"/>
                    <a:pt x="979" y="8625"/>
                    <a:pt x="1329" y="8200"/>
                  </a:cubicBezTo>
                  <a:cubicBezTo>
                    <a:pt x="1337" y="8188"/>
                    <a:pt x="1345" y="8180"/>
                    <a:pt x="1353" y="8168"/>
                  </a:cubicBezTo>
                  <a:lnTo>
                    <a:pt x="2773" y="6347"/>
                  </a:lnTo>
                  <a:cubicBezTo>
                    <a:pt x="3178" y="5826"/>
                    <a:pt x="3476" y="5225"/>
                    <a:pt x="3643" y="4581"/>
                  </a:cubicBezTo>
                  <a:lnTo>
                    <a:pt x="4630" y="4581"/>
                  </a:lnTo>
                  <a:cubicBezTo>
                    <a:pt x="4793" y="5225"/>
                    <a:pt x="5087" y="5826"/>
                    <a:pt x="5496" y="6351"/>
                  </a:cubicBezTo>
                  <a:lnTo>
                    <a:pt x="6944" y="8204"/>
                  </a:lnTo>
                  <a:lnTo>
                    <a:pt x="6956" y="8219"/>
                  </a:lnTo>
                  <a:cubicBezTo>
                    <a:pt x="8566" y="10200"/>
                    <a:pt x="7684" y="13182"/>
                    <a:pt x="5254" y="13974"/>
                  </a:cubicBezTo>
                  <a:cubicBezTo>
                    <a:pt x="5727" y="13234"/>
                    <a:pt x="6021" y="12017"/>
                    <a:pt x="6021" y="10689"/>
                  </a:cubicBezTo>
                  <a:cubicBezTo>
                    <a:pt x="6021" y="9786"/>
                    <a:pt x="5894" y="8939"/>
                    <a:pt x="5648" y="8235"/>
                  </a:cubicBezTo>
                  <a:lnTo>
                    <a:pt x="5648" y="8231"/>
                  </a:lnTo>
                  <a:lnTo>
                    <a:pt x="5596" y="8072"/>
                  </a:lnTo>
                  <a:cubicBezTo>
                    <a:pt x="5555" y="7952"/>
                    <a:pt x="5442" y="7874"/>
                    <a:pt x="5322" y="7874"/>
                  </a:cubicBezTo>
                  <a:cubicBezTo>
                    <a:pt x="5291" y="7874"/>
                    <a:pt x="5260" y="7879"/>
                    <a:pt x="5230" y="7889"/>
                  </a:cubicBezTo>
                  <a:cubicBezTo>
                    <a:pt x="5079" y="7941"/>
                    <a:pt x="4999" y="8104"/>
                    <a:pt x="5051" y="8255"/>
                  </a:cubicBezTo>
                  <a:lnTo>
                    <a:pt x="5099" y="8402"/>
                  </a:lnTo>
                  <a:lnTo>
                    <a:pt x="5103" y="8414"/>
                  </a:lnTo>
                  <a:cubicBezTo>
                    <a:pt x="5325" y="9051"/>
                    <a:pt x="5445" y="9854"/>
                    <a:pt x="5445" y="10685"/>
                  </a:cubicBezTo>
                  <a:cubicBezTo>
                    <a:pt x="5445" y="12113"/>
                    <a:pt x="5083" y="13425"/>
                    <a:pt x="4542" y="13946"/>
                  </a:cubicBezTo>
                  <a:cubicBezTo>
                    <a:pt x="4411" y="14073"/>
                    <a:pt x="4276" y="14141"/>
                    <a:pt x="4144" y="14145"/>
                  </a:cubicBezTo>
                  <a:lnTo>
                    <a:pt x="4117" y="14145"/>
                  </a:lnTo>
                  <a:cubicBezTo>
                    <a:pt x="3512" y="14121"/>
                    <a:pt x="2832" y="12713"/>
                    <a:pt x="2820" y="10725"/>
                  </a:cubicBezTo>
                  <a:cubicBezTo>
                    <a:pt x="2816" y="9870"/>
                    <a:pt x="2944" y="9043"/>
                    <a:pt x="3170" y="8394"/>
                  </a:cubicBezTo>
                  <a:cubicBezTo>
                    <a:pt x="3174" y="8387"/>
                    <a:pt x="3174" y="8379"/>
                    <a:pt x="3178" y="8367"/>
                  </a:cubicBezTo>
                  <a:lnTo>
                    <a:pt x="3584" y="7154"/>
                  </a:lnTo>
                  <a:cubicBezTo>
                    <a:pt x="3631" y="7003"/>
                    <a:pt x="3552" y="6840"/>
                    <a:pt x="3401" y="6788"/>
                  </a:cubicBezTo>
                  <a:cubicBezTo>
                    <a:pt x="3370" y="6778"/>
                    <a:pt x="3340" y="6773"/>
                    <a:pt x="3309" y="6773"/>
                  </a:cubicBezTo>
                  <a:cubicBezTo>
                    <a:pt x="3189" y="6773"/>
                    <a:pt x="3076" y="6850"/>
                    <a:pt x="3035" y="6971"/>
                  </a:cubicBezTo>
                  <a:lnTo>
                    <a:pt x="2625" y="8208"/>
                  </a:lnTo>
                  <a:cubicBezTo>
                    <a:pt x="2621" y="8212"/>
                    <a:pt x="2621" y="8219"/>
                    <a:pt x="2617" y="8223"/>
                  </a:cubicBezTo>
                  <a:cubicBezTo>
                    <a:pt x="2375" y="8931"/>
                    <a:pt x="2240" y="9818"/>
                    <a:pt x="2244" y="10725"/>
                  </a:cubicBezTo>
                  <a:cubicBezTo>
                    <a:pt x="2252" y="12085"/>
                    <a:pt x="2546" y="13254"/>
                    <a:pt x="3011" y="13966"/>
                  </a:cubicBezTo>
                  <a:cubicBezTo>
                    <a:pt x="1886" y="13604"/>
                    <a:pt x="1007" y="12709"/>
                    <a:pt x="661" y="11580"/>
                  </a:cubicBezTo>
                  <a:cubicBezTo>
                    <a:pt x="622" y="11457"/>
                    <a:pt x="507" y="11376"/>
                    <a:pt x="384" y="11376"/>
                  </a:cubicBezTo>
                  <a:cubicBezTo>
                    <a:pt x="356" y="11376"/>
                    <a:pt x="327" y="11380"/>
                    <a:pt x="299" y="11389"/>
                  </a:cubicBezTo>
                  <a:cubicBezTo>
                    <a:pt x="148" y="11437"/>
                    <a:pt x="65" y="11596"/>
                    <a:pt x="108" y="11751"/>
                  </a:cubicBezTo>
                  <a:cubicBezTo>
                    <a:pt x="375" y="12590"/>
                    <a:pt x="892" y="13325"/>
                    <a:pt x="1588" y="13862"/>
                  </a:cubicBezTo>
                  <a:cubicBezTo>
                    <a:pt x="2303" y="14407"/>
                    <a:pt x="3174" y="14709"/>
                    <a:pt x="4073" y="14721"/>
                  </a:cubicBezTo>
                  <a:lnTo>
                    <a:pt x="4136" y="14721"/>
                  </a:lnTo>
                  <a:cubicBezTo>
                    <a:pt x="4140" y="14721"/>
                    <a:pt x="4143" y="14721"/>
                    <a:pt x="4147" y="14721"/>
                  </a:cubicBezTo>
                  <a:cubicBezTo>
                    <a:pt x="5765" y="14721"/>
                    <a:pt x="7240" y="13788"/>
                    <a:pt x="7938" y="12327"/>
                  </a:cubicBezTo>
                  <a:cubicBezTo>
                    <a:pt x="8638" y="10860"/>
                    <a:pt x="8431" y="9122"/>
                    <a:pt x="7409" y="7862"/>
                  </a:cubicBezTo>
                  <a:lnTo>
                    <a:pt x="7405" y="7858"/>
                  </a:lnTo>
                  <a:lnTo>
                    <a:pt x="5950" y="5997"/>
                  </a:lnTo>
                  <a:cubicBezTo>
                    <a:pt x="5369" y="5249"/>
                    <a:pt x="5051" y="4326"/>
                    <a:pt x="5051" y="3380"/>
                  </a:cubicBezTo>
                  <a:cubicBezTo>
                    <a:pt x="5051" y="3221"/>
                    <a:pt x="4920" y="3094"/>
                    <a:pt x="4765" y="3094"/>
                  </a:cubicBezTo>
                  <a:lnTo>
                    <a:pt x="4423" y="3094"/>
                  </a:lnTo>
                  <a:lnTo>
                    <a:pt x="4423" y="2613"/>
                  </a:lnTo>
                  <a:cubicBezTo>
                    <a:pt x="5337" y="2410"/>
                    <a:pt x="5755" y="1348"/>
                    <a:pt x="5226" y="577"/>
                  </a:cubicBezTo>
                  <a:lnTo>
                    <a:pt x="6709" y="577"/>
                  </a:lnTo>
                  <a:cubicBezTo>
                    <a:pt x="6868" y="577"/>
                    <a:pt x="6996" y="445"/>
                    <a:pt x="6996" y="286"/>
                  </a:cubicBezTo>
                  <a:cubicBezTo>
                    <a:pt x="6996" y="131"/>
                    <a:pt x="6868" y="0"/>
                    <a:pt x="67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4"/>
            <p:cNvSpPr/>
            <p:nvPr/>
          </p:nvSpPr>
          <p:spPr>
            <a:xfrm>
              <a:off x="2927338" y="1775675"/>
              <a:ext cx="14525" cy="14925"/>
            </a:xfrm>
            <a:custGeom>
              <a:avLst/>
              <a:gdLst/>
              <a:ahLst/>
              <a:cxnLst/>
              <a:rect l="l" t="t" r="r" b="b"/>
              <a:pathLst>
                <a:path w="581" h="597" extrusionOk="0">
                  <a:moveTo>
                    <a:pt x="287" y="0"/>
                  </a:moveTo>
                  <a:cubicBezTo>
                    <a:pt x="128" y="0"/>
                    <a:pt x="0" y="132"/>
                    <a:pt x="4" y="291"/>
                  </a:cubicBezTo>
                  <a:lnTo>
                    <a:pt x="4" y="311"/>
                  </a:lnTo>
                  <a:cubicBezTo>
                    <a:pt x="4" y="470"/>
                    <a:pt x="136" y="597"/>
                    <a:pt x="291" y="597"/>
                  </a:cubicBezTo>
                  <a:lnTo>
                    <a:pt x="295" y="597"/>
                  </a:lnTo>
                  <a:cubicBezTo>
                    <a:pt x="454" y="593"/>
                    <a:pt x="581" y="462"/>
                    <a:pt x="577" y="303"/>
                  </a:cubicBezTo>
                  <a:lnTo>
                    <a:pt x="577" y="283"/>
                  </a:lnTo>
                  <a:cubicBezTo>
                    <a:pt x="577" y="128"/>
                    <a:pt x="450" y="0"/>
                    <a:pt x="2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4"/>
            <p:cNvSpPr/>
            <p:nvPr/>
          </p:nvSpPr>
          <p:spPr>
            <a:xfrm>
              <a:off x="3045138" y="1688400"/>
              <a:ext cx="16425" cy="15100"/>
            </a:xfrm>
            <a:custGeom>
              <a:avLst/>
              <a:gdLst/>
              <a:ahLst/>
              <a:cxnLst/>
              <a:rect l="l" t="t" r="r" b="b"/>
              <a:pathLst>
                <a:path w="657" h="604" extrusionOk="0">
                  <a:moveTo>
                    <a:pt x="323" y="1"/>
                  </a:moveTo>
                  <a:cubicBezTo>
                    <a:pt x="293" y="1"/>
                    <a:pt x="262" y="6"/>
                    <a:pt x="231" y="16"/>
                  </a:cubicBezTo>
                  <a:cubicBezTo>
                    <a:pt x="80" y="64"/>
                    <a:pt x="1" y="227"/>
                    <a:pt x="48" y="378"/>
                  </a:cubicBezTo>
                  <a:lnTo>
                    <a:pt x="60" y="406"/>
                  </a:lnTo>
                  <a:cubicBezTo>
                    <a:pt x="98" y="526"/>
                    <a:pt x="210" y="604"/>
                    <a:pt x="330" y="604"/>
                  </a:cubicBezTo>
                  <a:cubicBezTo>
                    <a:pt x="361" y="604"/>
                    <a:pt x="392" y="599"/>
                    <a:pt x="422" y="589"/>
                  </a:cubicBezTo>
                  <a:cubicBezTo>
                    <a:pt x="573" y="537"/>
                    <a:pt x="657" y="374"/>
                    <a:pt x="605" y="227"/>
                  </a:cubicBezTo>
                  <a:lnTo>
                    <a:pt x="597" y="199"/>
                  </a:lnTo>
                  <a:cubicBezTo>
                    <a:pt x="556" y="78"/>
                    <a:pt x="443"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230;p66">
            <a:extLst>
              <a:ext uri="{FF2B5EF4-FFF2-40B4-BE49-F238E27FC236}">
                <a16:creationId xmlns:a16="http://schemas.microsoft.com/office/drawing/2014/main" xmlns="" id="{D9AC65DC-DC36-43AE-A4FE-E57962DBF850}"/>
              </a:ext>
            </a:extLst>
          </p:cNvPr>
          <p:cNvGrpSpPr/>
          <p:nvPr/>
        </p:nvGrpSpPr>
        <p:grpSpPr>
          <a:xfrm>
            <a:off x="292018" y="280332"/>
            <a:ext cx="429926" cy="429809"/>
            <a:chOff x="1012838" y="2072125"/>
            <a:chExt cx="368150" cy="368050"/>
          </a:xfrm>
        </p:grpSpPr>
        <p:sp>
          <p:nvSpPr>
            <p:cNvPr id="38" name="Google Shape;3231;p66">
              <a:extLst>
                <a:ext uri="{FF2B5EF4-FFF2-40B4-BE49-F238E27FC236}">
                  <a16:creationId xmlns:a16="http://schemas.microsoft.com/office/drawing/2014/main" xmlns="" id="{3CBC4334-72D7-41A5-BE6D-06C1DB566ACB}"/>
                </a:ext>
              </a:extLst>
            </p:cNvPr>
            <p:cNvSpPr/>
            <p:nvPr/>
          </p:nvSpPr>
          <p:spPr>
            <a:xfrm>
              <a:off x="1188013" y="2396975"/>
              <a:ext cx="16125" cy="14525"/>
            </a:xfrm>
            <a:custGeom>
              <a:avLst/>
              <a:gdLst/>
              <a:ahLst/>
              <a:cxnLst/>
              <a:rect l="l" t="t" r="r" b="b"/>
              <a:pathLst>
                <a:path w="645" h="581" extrusionOk="0">
                  <a:moveTo>
                    <a:pt x="355" y="1"/>
                  </a:moveTo>
                  <a:cubicBezTo>
                    <a:pt x="170" y="1"/>
                    <a:pt x="1" y="189"/>
                    <a:pt x="87" y="403"/>
                  </a:cubicBezTo>
                  <a:cubicBezTo>
                    <a:pt x="137" y="525"/>
                    <a:pt x="243" y="580"/>
                    <a:pt x="350" y="580"/>
                  </a:cubicBezTo>
                  <a:cubicBezTo>
                    <a:pt x="497" y="580"/>
                    <a:pt x="644" y="474"/>
                    <a:pt x="644" y="292"/>
                  </a:cubicBezTo>
                  <a:cubicBezTo>
                    <a:pt x="640" y="216"/>
                    <a:pt x="612" y="141"/>
                    <a:pt x="557" y="89"/>
                  </a:cubicBezTo>
                  <a:cubicBezTo>
                    <a:pt x="496" y="27"/>
                    <a:pt x="424"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232;p66">
              <a:extLst>
                <a:ext uri="{FF2B5EF4-FFF2-40B4-BE49-F238E27FC236}">
                  <a16:creationId xmlns:a16="http://schemas.microsoft.com/office/drawing/2014/main" xmlns="" id="{D788A2E1-3DF3-4672-A02D-C3CB0DDCA960}"/>
                </a:ext>
              </a:extLst>
            </p:cNvPr>
            <p:cNvSpPr/>
            <p:nvPr/>
          </p:nvSpPr>
          <p:spPr>
            <a:xfrm>
              <a:off x="1012838" y="2072125"/>
              <a:ext cx="368150" cy="368050"/>
            </a:xfrm>
            <a:custGeom>
              <a:avLst/>
              <a:gdLst/>
              <a:ahLst/>
              <a:cxnLst/>
              <a:rect l="l" t="t" r="r" b="b"/>
              <a:pathLst>
                <a:path w="14726" h="14722" extrusionOk="0">
                  <a:moveTo>
                    <a:pt x="1841" y="2820"/>
                  </a:moveTo>
                  <a:lnTo>
                    <a:pt x="1841" y="3166"/>
                  </a:lnTo>
                  <a:lnTo>
                    <a:pt x="1611" y="3166"/>
                  </a:lnTo>
                  <a:lnTo>
                    <a:pt x="1611" y="2820"/>
                  </a:lnTo>
                  <a:close/>
                  <a:moveTo>
                    <a:pt x="4056" y="2820"/>
                  </a:moveTo>
                  <a:lnTo>
                    <a:pt x="4056" y="3166"/>
                  </a:lnTo>
                  <a:lnTo>
                    <a:pt x="3567" y="3166"/>
                  </a:lnTo>
                  <a:lnTo>
                    <a:pt x="3567" y="2820"/>
                  </a:lnTo>
                  <a:close/>
                  <a:moveTo>
                    <a:pt x="10093" y="2820"/>
                  </a:moveTo>
                  <a:lnTo>
                    <a:pt x="10093" y="3166"/>
                  </a:lnTo>
                  <a:lnTo>
                    <a:pt x="4633" y="3166"/>
                  </a:lnTo>
                  <a:lnTo>
                    <a:pt x="4633" y="2820"/>
                  </a:lnTo>
                  <a:close/>
                  <a:moveTo>
                    <a:pt x="11158" y="2820"/>
                  </a:moveTo>
                  <a:lnTo>
                    <a:pt x="11158" y="3166"/>
                  </a:lnTo>
                  <a:lnTo>
                    <a:pt x="10669" y="3166"/>
                  </a:lnTo>
                  <a:lnTo>
                    <a:pt x="10669" y="2820"/>
                  </a:lnTo>
                  <a:close/>
                  <a:moveTo>
                    <a:pt x="13115" y="2820"/>
                  </a:moveTo>
                  <a:lnTo>
                    <a:pt x="13115" y="3166"/>
                  </a:lnTo>
                  <a:lnTo>
                    <a:pt x="12884" y="3166"/>
                  </a:lnTo>
                  <a:lnTo>
                    <a:pt x="12884" y="2820"/>
                  </a:lnTo>
                  <a:close/>
                  <a:moveTo>
                    <a:pt x="2704" y="1555"/>
                  </a:moveTo>
                  <a:cubicBezTo>
                    <a:pt x="2863" y="1555"/>
                    <a:pt x="2991" y="1682"/>
                    <a:pt x="2991" y="1842"/>
                  </a:cubicBezTo>
                  <a:lnTo>
                    <a:pt x="2991" y="4144"/>
                  </a:lnTo>
                  <a:cubicBezTo>
                    <a:pt x="2991" y="4299"/>
                    <a:pt x="2863" y="4430"/>
                    <a:pt x="2704" y="4430"/>
                  </a:cubicBezTo>
                  <a:cubicBezTo>
                    <a:pt x="2545" y="4430"/>
                    <a:pt x="2418" y="4299"/>
                    <a:pt x="2418" y="4144"/>
                  </a:cubicBezTo>
                  <a:lnTo>
                    <a:pt x="2418" y="1842"/>
                  </a:lnTo>
                  <a:cubicBezTo>
                    <a:pt x="2418" y="1682"/>
                    <a:pt x="2545" y="1555"/>
                    <a:pt x="2704" y="1555"/>
                  </a:cubicBezTo>
                  <a:close/>
                  <a:moveTo>
                    <a:pt x="12021" y="1555"/>
                  </a:moveTo>
                  <a:cubicBezTo>
                    <a:pt x="12180" y="1555"/>
                    <a:pt x="12308" y="1682"/>
                    <a:pt x="12308" y="1842"/>
                  </a:cubicBezTo>
                  <a:lnTo>
                    <a:pt x="12308" y="4144"/>
                  </a:lnTo>
                  <a:cubicBezTo>
                    <a:pt x="12308" y="4303"/>
                    <a:pt x="12180" y="4430"/>
                    <a:pt x="12021" y="4430"/>
                  </a:cubicBezTo>
                  <a:cubicBezTo>
                    <a:pt x="11862" y="4430"/>
                    <a:pt x="11731" y="4303"/>
                    <a:pt x="11731" y="4144"/>
                  </a:cubicBezTo>
                  <a:lnTo>
                    <a:pt x="11731" y="1842"/>
                  </a:lnTo>
                  <a:cubicBezTo>
                    <a:pt x="11731" y="1682"/>
                    <a:pt x="11862" y="1555"/>
                    <a:pt x="12021" y="1555"/>
                  </a:cubicBezTo>
                  <a:close/>
                  <a:moveTo>
                    <a:pt x="4056" y="8598"/>
                  </a:moveTo>
                  <a:lnTo>
                    <a:pt x="4056" y="8944"/>
                  </a:lnTo>
                  <a:lnTo>
                    <a:pt x="3567" y="8944"/>
                  </a:lnTo>
                  <a:lnTo>
                    <a:pt x="3567" y="8598"/>
                  </a:lnTo>
                  <a:close/>
                  <a:moveTo>
                    <a:pt x="10093" y="8598"/>
                  </a:moveTo>
                  <a:lnTo>
                    <a:pt x="10093" y="8944"/>
                  </a:lnTo>
                  <a:lnTo>
                    <a:pt x="4633" y="8944"/>
                  </a:lnTo>
                  <a:lnTo>
                    <a:pt x="4629" y="8598"/>
                  </a:lnTo>
                  <a:close/>
                  <a:moveTo>
                    <a:pt x="11158" y="8598"/>
                  </a:moveTo>
                  <a:lnTo>
                    <a:pt x="11158" y="8944"/>
                  </a:lnTo>
                  <a:lnTo>
                    <a:pt x="10669" y="8944"/>
                  </a:lnTo>
                  <a:lnTo>
                    <a:pt x="10669" y="8598"/>
                  </a:lnTo>
                  <a:close/>
                  <a:moveTo>
                    <a:pt x="746" y="7335"/>
                  </a:moveTo>
                  <a:cubicBezTo>
                    <a:pt x="832" y="7335"/>
                    <a:pt x="919" y="7393"/>
                    <a:pt x="919" y="7508"/>
                  </a:cubicBezTo>
                  <a:lnTo>
                    <a:pt x="919" y="10037"/>
                  </a:lnTo>
                  <a:cubicBezTo>
                    <a:pt x="919" y="10151"/>
                    <a:pt x="832" y="10207"/>
                    <a:pt x="746" y="10207"/>
                  </a:cubicBezTo>
                  <a:cubicBezTo>
                    <a:pt x="659" y="10207"/>
                    <a:pt x="573" y="10151"/>
                    <a:pt x="573" y="10037"/>
                  </a:cubicBezTo>
                  <a:lnTo>
                    <a:pt x="573" y="7508"/>
                  </a:lnTo>
                  <a:cubicBezTo>
                    <a:pt x="573" y="7393"/>
                    <a:pt x="659" y="7335"/>
                    <a:pt x="746" y="7335"/>
                  </a:cubicBezTo>
                  <a:close/>
                  <a:moveTo>
                    <a:pt x="13974" y="7335"/>
                  </a:moveTo>
                  <a:cubicBezTo>
                    <a:pt x="14060" y="7335"/>
                    <a:pt x="14147" y="7393"/>
                    <a:pt x="14149" y="7508"/>
                  </a:cubicBezTo>
                  <a:lnTo>
                    <a:pt x="14149" y="10037"/>
                  </a:lnTo>
                  <a:cubicBezTo>
                    <a:pt x="14149" y="10151"/>
                    <a:pt x="14062" y="10207"/>
                    <a:pt x="13976" y="10207"/>
                  </a:cubicBezTo>
                  <a:cubicBezTo>
                    <a:pt x="13889" y="10207"/>
                    <a:pt x="13803" y="10151"/>
                    <a:pt x="13803" y="10037"/>
                  </a:cubicBezTo>
                  <a:lnTo>
                    <a:pt x="13803" y="7508"/>
                  </a:lnTo>
                  <a:cubicBezTo>
                    <a:pt x="13803" y="7393"/>
                    <a:pt x="13888" y="7335"/>
                    <a:pt x="13974" y="7335"/>
                  </a:cubicBezTo>
                  <a:close/>
                  <a:moveTo>
                    <a:pt x="1666" y="6731"/>
                  </a:moveTo>
                  <a:cubicBezTo>
                    <a:pt x="1752" y="6731"/>
                    <a:pt x="1837" y="6788"/>
                    <a:pt x="1837" y="6904"/>
                  </a:cubicBezTo>
                  <a:lnTo>
                    <a:pt x="1837" y="10638"/>
                  </a:lnTo>
                  <a:cubicBezTo>
                    <a:pt x="1837" y="10753"/>
                    <a:pt x="1752" y="10811"/>
                    <a:pt x="1666" y="10811"/>
                  </a:cubicBezTo>
                  <a:cubicBezTo>
                    <a:pt x="1581" y="10811"/>
                    <a:pt x="1495" y="10753"/>
                    <a:pt x="1495" y="10638"/>
                  </a:cubicBezTo>
                  <a:lnTo>
                    <a:pt x="1495" y="6904"/>
                  </a:lnTo>
                  <a:cubicBezTo>
                    <a:pt x="1495" y="6788"/>
                    <a:pt x="1581" y="6731"/>
                    <a:pt x="1666" y="6731"/>
                  </a:cubicBezTo>
                  <a:close/>
                  <a:moveTo>
                    <a:pt x="13055" y="6731"/>
                  </a:moveTo>
                  <a:cubicBezTo>
                    <a:pt x="13141" y="6731"/>
                    <a:pt x="13226" y="6788"/>
                    <a:pt x="13226" y="6904"/>
                  </a:cubicBezTo>
                  <a:lnTo>
                    <a:pt x="13226" y="10642"/>
                  </a:lnTo>
                  <a:cubicBezTo>
                    <a:pt x="13226" y="10757"/>
                    <a:pt x="13141" y="10815"/>
                    <a:pt x="13055" y="10815"/>
                  </a:cubicBezTo>
                  <a:cubicBezTo>
                    <a:pt x="12970" y="10815"/>
                    <a:pt x="12884" y="10757"/>
                    <a:pt x="12884" y="10642"/>
                  </a:cubicBezTo>
                  <a:lnTo>
                    <a:pt x="12884" y="6904"/>
                  </a:lnTo>
                  <a:cubicBezTo>
                    <a:pt x="12884" y="6788"/>
                    <a:pt x="12970" y="6731"/>
                    <a:pt x="13055" y="6731"/>
                  </a:cubicBezTo>
                  <a:close/>
                  <a:moveTo>
                    <a:pt x="2820" y="6184"/>
                  </a:moveTo>
                  <a:cubicBezTo>
                    <a:pt x="2915" y="6184"/>
                    <a:pt x="2991" y="6263"/>
                    <a:pt x="2991" y="6359"/>
                  </a:cubicBezTo>
                  <a:lnTo>
                    <a:pt x="2991" y="11186"/>
                  </a:lnTo>
                  <a:cubicBezTo>
                    <a:pt x="2991" y="11282"/>
                    <a:pt x="2911" y="11357"/>
                    <a:pt x="2816" y="11357"/>
                  </a:cubicBezTo>
                  <a:lnTo>
                    <a:pt x="2589" y="11357"/>
                  </a:lnTo>
                  <a:cubicBezTo>
                    <a:pt x="2493" y="11357"/>
                    <a:pt x="2418" y="11282"/>
                    <a:pt x="2418" y="11186"/>
                  </a:cubicBezTo>
                  <a:lnTo>
                    <a:pt x="2418" y="6359"/>
                  </a:lnTo>
                  <a:cubicBezTo>
                    <a:pt x="2418" y="6263"/>
                    <a:pt x="2493" y="6184"/>
                    <a:pt x="2589" y="6184"/>
                  </a:cubicBezTo>
                  <a:close/>
                  <a:moveTo>
                    <a:pt x="12137" y="6184"/>
                  </a:moveTo>
                  <a:cubicBezTo>
                    <a:pt x="12232" y="6184"/>
                    <a:pt x="12308" y="6263"/>
                    <a:pt x="12308" y="6359"/>
                  </a:cubicBezTo>
                  <a:lnTo>
                    <a:pt x="12308" y="11186"/>
                  </a:lnTo>
                  <a:cubicBezTo>
                    <a:pt x="12308" y="11282"/>
                    <a:pt x="12232" y="11361"/>
                    <a:pt x="12137" y="11361"/>
                  </a:cubicBezTo>
                  <a:lnTo>
                    <a:pt x="11906" y="11361"/>
                  </a:lnTo>
                  <a:cubicBezTo>
                    <a:pt x="11811" y="11361"/>
                    <a:pt x="11731" y="11282"/>
                    <a:pt x="11731" y="11186"/>
                  </a:cubicBezTo>
                  <a:lnTo>
                    <a:pt x="11731" y="6359"/>
                  </a:lnTo>
                  <a:cubicBezTo>
                    <a:pt x="11731" y="6263"/>
                    <a:pt x="11811" y="6184"/>
                    <a:pt x="11906" y="6184"/>
                  </a:cubicBezTo>
                  <a:close/>
                  <a:moveTo>
                    <a:pt x="10093" y="9516"/>
                  </a:moveTo>
                  <a:lnTo>
                    <a:pt x="10093" y="12996"/>
                  </a:lnTo>
                  <a:lnTo>
                    <a:pt x="8498" y="12996"/>
                  </a:lnTo>
                  <a:cubicBezTo>
                    <a:pt x="8339" y="12996"/>
                    <a:pt x="8212" y="13127"/>
                    <a:pt x="8212" y="13286"/>
                  </a:cubicBezTo>
                  <a:cubicBezTo>
                    <a:pt x="8212" y="13445"/>
                    <a:pt x="8339" y="13572"/>
                    <a:pt x="8498" y="13572"/>
                  </a:cubicBezTo>
                  <a:lnTo>
                    <a:pt x="14149" y="13572"/>
                  </a:lnTo>
                  <a:lnTo>
                    <a:pt x="14149" y="14149"/>
                  </a:lnTo>
                  <a:lnTo>
                    <a:pt x="577" y="14149"/>
                  </a:lnTo>
                  <a:lnTo>
                    <a:pt x="577" y="13572"/>
                  </a:lnTo>
                  <a:lnTo>
                    <a:pt x="6096" y="13572"/>
                  </a:lnTo>
                  <a:cubicBezTo>
                    <a:pt x="6255" y="13572"/>
                    <a:pt x="6387" y="13445"/>
                    <a:pt x="6387" y="13286"/>
                  </a:cubicBezTo>
                  <a:cubicBezTo>
                    <a:pt x="6387" y="13127"/>
                    <a:pt x="6255" y="12996"/>
                    <a:pt x="6096" y="12996"/>
                  </a:cubicBezTo>
                  <a:lnTo>
                    <a:pt x="4633" y="12996"/>
                  </a:lnTo>
                  <a:lnTo>
                    <a:pt x="4633" y="9516"/>
                  </a:lnTo>
                  <a:close/>
                  <a:moveTo>
                    <a:pt x="4343" y="0"/>
                  </a:moveTo>
                  <a:cubicBezTo>
                    <a:pt x="4184" y="0"/>
                    <a:pt x="4056" y="132"/>
                    <a:pt x="4056" y="291"/>
                  </a:cubicBezTo>
                  <a:lnTo>
                    <a:pt x="4056" y="2243"/>
                  </a:lnTo>
                  <a:lnTo>
                    <a:pt x="3567" y="2243"/>
                  </a:lnTo>
                  <a:lnTo>
                    <a:pt x="3567" y="1842"/>
                  </a:lnTo>
                  <a:cubicBezTo>
                    <a:pt x="3567" y="1364"/>
                    <a:pt x="3181" y="979"/>
                    <a:pt x="2704" y="979"/>
                  </a:cubicBezTo>
                  <a:cubicBezTo>
                    <a:pt x="2227" y="979"/>
                    <a:pt x="1841" y="1364"/>
                    <a:pt x="1841" y="1842"/>
                  </a:cubicBezTo>
                  <a:lnTo>
                    <a:pt x="1841" y="2243"/>
                  </a:lnTo>
                  <a:lnTo>
                    <a:pt x="1535" y="2243"/>
                  </a:lnTo>
                  <a:cubicBezTo>
                    <a:pt x="1261" y="2243"/>
                    <a:pt x="1038" y="2466"/>
                    <a:pt x="1038" y="2740"/>
                  </a:cubicBezTo>
                  <a:lnTo>
                    <a:pt x="1038" y="3237"/>
                  </a:lnTo>
                  <a:cubicBezTo>
                    <a:pt x="1038" y="3512"/>
                    <a:pt x="1261" y="3734"/>
                    <a:pt x="1535" y="3734"/>
                  </a:cubicBezTo>
                  <a:lnTo>
                    <a:pt x="1841" y="3734"/>
                  </a:lnTo>
                  <a:lnTo>
                    <a:pt x="1841" y="4140"/>
                  </a:lnTo>
                  <a:cubicBezTo>
                    <a:pt x="1841" y="4613"/>
                    <a:pt x="2227" y="4999"/>
                    <a:pt x="2704" y="4999"/>
                  </a:cubicBezTo>
                  <a:cubicBezTo>
                    <a:pt x="3181" y="4999"/>
                    <a:pt x="3567" y="4613"/>
                    <a:pt x="3567" y="4140"/>
                  </a:cubicBezTo>
                  <a:lnTo>
                    <a:pt x="3567" y="3734"/>
                  </a:lnTo>
                  <a:lnTo>
                    <a:pt x="4056" y="3734"/>
                  </a:lnTo>
                  <a:lnTo>
                    <a:pt x="4056" y="8021"/>
                  </a:lnTo>
                  <a:lnTo>
                    <a:pt x="3567" y="8021"/>
                  </a:lnTo>
                  <a:lnTo>
                    <a:pt x="3567" y="6359"/>
                  </a:lnTo>
                  <a:cubicBezTo>
                    <a:pt x="3563" y="5945"/>
                    <a:pt x="3233" y="5611"/>
                    <a:pt x="2820" y="5611"/>
                  </a:cubicBezTo>
                  <a:lnTo>
                    <a:pt x="2589" y="5611"/>
                  </a:lnTo>
                  <a:cubicBezTo>
                    <a:pt x="2247" y="5611"/>
                    <a:pt x="1945" y="5846"/>
                    <a:pt x="1865" y="6180"/>
                  </a:cubicBezTo>
                  <a:cubicBezTo>
                    <a:pt x="1799" y="6162"/>
                    <a:pt x="1733" y="6154"/>
                    <a:pt x="1668" y="6154"/>
                  </a:cubicBezTo>
                  <a:cubicBezTo>
                    <a:pt x="1311" y="6154"/>
                    <a:pt x="991" y="6410"/>
                    <a:pt x="931" y="6780"/>
                  </a:cubicBezTo>
                  <a:cubicBezTo>
                    <a:pt x="869" y="6765"/>
                    <a:pt x="807" y="6757"/>
                    <a:pt x="746" y="6757"/>
                  </a:cubicBezTo>
                  <a:cubicBezTo>
                    <a:pt x="345" y="6757"/>
                    <a:pt x="0" y="7083"/>
                    <a:pt x="0" y="7508"/>
                  </a:cubicBezTo>
                  <a:lnTo>
                    <a:pt x="0" y="10037"/>
                  </a:lnTo>
                  <a:cubicBezTo>
                    <a:pt x="0" y="10459"/>
                    <a:pt x="345" y="10784"/>
                    <a:pt x="746" y="10784"/>
                  </a:cubicBezTo>
                  <a:cubicBezTo>
                    <a:pt x="807" y="10784"/>
                    <a:pt x="869" y="10777"/>
                    <a:pt x="931" y="10761"/>
                  </a:cubicBezTo>
                  <a:cubicBezTo>
                    <a:pt x="991" y="11130"/>
                    <a:pt x="1309" y="11389"/>
                    <a:pt x="1665" y="11389"/>
                  </a:cubicBezTo>
                  <a:cubicBezTo>
                    <a:pt x="1731" y="11389"/>
                    <a:pt x="1798" y="11380"/>
                    <a:pt x="1865" y="11361"/>
                  </a:cubicBezTo>
                  <a:cubicBezTo>
                    <a:pt x="1945" y="11695"/>
                    <a:pt x="2243" y="11934"/>
                    <a:pt x="2589" y="11934"/>
                  </a:cubicBezTo>
                  <a:lnTo>
                    <a:pt x="2820" y="11934"/>
                  </a:lnTo>
                  <a:cubicBezTo>
                    <a:pt x="3229" y="11934"/>
                    <a:pt x="3563" y="11600"/>
                    <a:pt x="3563" y="11190"/>
                  </a:cubicBezTo>
                  <a:lnTo>
                    <a:pt x="3563" y="9520"/>
                  </a:lnTo>
                  <a:lnTo>
                    <a:pt x="4056" y="9520"/>
                  </a:lnTo>
                  <a:lnTo>
                    <a:pt x="4056" y="13000"/>
                  </a:lnTo>
                  <a:lnTo>
                    <a:pt x="290" y="13000"/>
                  </a:lnTo>
                  <a:cubicBezTo>
                    <a:pt x="131" y="13000"/>
                    <a:pt x="0" y="13127"/>
                    <a:pt x="0" y="13286"/>
                  </a:cubicBezTo>
                  <a:lnTo>
                    <a:pt x="0" y="14435"/>
                  </a:lnTo>
                  <a:cubicBezTo>
                    <a:pt x="0" y="14594"/>
                    <a:pt x="131" y="14722"/>
                    <a:pt x="290" y="14722"/>
                  </a:cubicBezTo>
                  <a:lnTo>
                    <a:pt x="14435" y="14722"/>
                  </a:lnTo>
                  <a:cubicBezTo>
                    <a:pt x="14594" y="14722"/>
                    <a:pt x="14721" y="14594"/>
                    <a:pt x="14721" y="14435"/>
                  </a:cubicBezTo>
                  <a:lnTo>
                    <a:pt x="14721" y="13286"/>
                  </a:lnTo>
                  <a:cubicBezTo>
                    <a:pt x="14721" y="13127"/>
                    <a:pt x="14594" y="13000"/>
                    <a:pt x="14435" y="13000"/>
                  </a:cubicBezTo>
                  <a:lnTo>
                    <a:pt x="10669" y="13000"/>
                  </a:lnTo>
                  <a:lnTo>
                    <a:pt x="10669" y="9520"/>
                  </a:lnTo>
                  <a:lnTo>
                    <a:pt x="11158" y="9520"/>
                  </a:lnTo>
                  <a:lnTo>
                    <a:pt x="11158" y="11186"/>
                  </a:lnTo>
                  <a:cubicBezTo>
                    <a:pt x="11158" y="11600"/>
                    <a:pt x="11492" y="11934"/>
                    <a:pt x="11906" y="11934"/>
                  </a:cubicBezTo>
                  <a:lnTo>
                    <a:pt x="12133" y="11934"/>
                  </a:lnTo>
                  <a:cubicBezTo>
                    <a:pt x="12479" y="11934"/>
                    <a:pt x="12781" y="11695"/>
                    <a:pt x="12860" y="11361"/>
                  </a:cubicBezTo>
                  <a:cubicBezTo>
                    <a:pt x="12926" y="11379"/>
                    <a:pt x="12992" y="11387"/>
                    <a:pt x="13057" y="11387"/>
                  </a:cubicBezTo>
                  <a:cubicBezTo>
                    <a:pt x="13414" y="11387"/>
                    <a:pt x="13734" y="11131"/>
                    <a:pt x="13795" y="10761"/>
                  </a:cubicBezTo>
                  <a:cubicBezTo>
                    <a:pt x="13858" y="10777"/>
                    <a:pt x="13920" y="10785"/>
                    <a:pt x="13982" y="10785"/>
                  </a:cubicBezTo>
                  <a:cubicBezTo>
                    <a:pt x="14379" y="10785"/>
                    <a:pt x="14725" y="10457"/>
                    <a:pt x="14725" y="10037"/>
                  </a:cubicBezTo>
                  <a:lnTo>
                    <a:pt x="14725" y="7508"/>
                  </a:lnTo>
                  <a:cubicBezTo>
                    <a:pt x="14725" y="7083"/>
                    <a:pt x="14377" y="6757"/>
                    <a:pt x="13978" y="6757"/>
                  </a:cubicBezTo>
                  <a:cubicBezTo>
                    <a:pt x="13918" y="6757"/>
                    <a:pt x="13856" y="6765"/>
                    <a:pt x="13795" y="6780"/>
                  </a:cubicBezTo>
                  <a:cubicBezTo>
                    <a:pt x="13734" y="6410"/>
                    <a:pt x="13414" y="6154"/>
                    <a:pt x="13057" y="6154"/>
                  </a:cubicBezTo>
                  <a:cubicBezTo>
                    <a:pt x="12992" y="6154"/>
                    <a:pt x="12926" y="6162"/>
                    <a:pt x="12860" y="6180"/>
                  </a:cubicBezTo>
                  <a:cubicBezTo>
                    <a:pt x="12781" y="5846"/>
                    <a:pt x="12479" y="5607"/>
                    <a:pt x="12137" y="5607"/>
                  </a:cubicBezTo>
                  <a:lnTo>
                    <a:pt x="11906" y="5607"/>
                  </a:lnTo>
                  <a:cubicBezTo>
                    <a:pt x="11492" y="5611"/>
                    <a:pt x="11158" y="5941"/>
                    <a:pt x="11158" y="6355"/>
                  </a:cubicBezTo>
                  <a:lnTo>
                    <a:pt x="11158" y="8021"/>
                  </a:lnTo>
                  <a:lnTo>
                    <a:pt x="10669" y="8021"/>
                  </a:lnTo>
                  <a:lnTo>
                    <a:pt x="10669" y="7190"/>
                  </a:lnTo>
                  <a:cubicBezTo>
                    <a:pt x="10669" y="7031"/>
                    <a:pt x="10538" y="6904"/>
                    <a:pt x="10379" y="6904"/>
                  </a:cubicBezTo>
                  <a:cubicBezTo>
                    <a:pt x="10224" y="6904"/>
                    <a:pt x="10093" y="7031"/>
                    <a:pt x="10093" y="7190"/>
                  </a:cubicBezTo>
                  <a:lnTo>
                    <a:pt x="10093" y="8025"/>
                  </a:lnTo>
                  <a:lnTo>
                    <a:pt x="4633" y="8025"/>
                  </a:lnTo>
                  <a:lnTo>
                    <a:pt x="4633" y="3738"/>
                  </a:lnTo>
                  <a:lnTo>
                    <a:pt x="10093" y="3738"/>
                  </a:lnTo>
                  <a:lnTo>
                    <a:pt x="10093" y="4995"/>
                  </a:lnTo>
                  <a:cubicBezTo>
                    <a:pt x="10093" y="5154"/>
                    <a:pt x="10220" y="5281"/>
                    <a:pt x="10379" y="5281"/>
                  </a:cubicBezTo>
                  <a:cubicBezTo>
                    <a:pt x="10538" y="5281"/>
                    <a:pt x="10669" y="5154"/>
                    <a:pt x="10669" y="4995"/>
                  </a:cubicBezTo>
                  <a:lnTo>
                    <a:pt x="10669" y="3738"/>
                  </a:lnTo>
                  <a:lnTo>
                    <a:pt x="11158" y="3738"/>
                  </a:lnTo>
                  <a:lnTo>
                    <a:pt x="11158" y="4144"/>
                  </a:lnTo>
                  <a:cubicBezTo>
                    <a:pt x="11158" y="4617"/>
                    <a:pt x="11544" y="5003"/>
                    <a:pt x="12021" y="5003"/>
                  </a:cubicBezTo>
                  <a:cubicBezTo>
                    <a:pt x="12498" y="5003"/>
                    <a:pt x="12884" y="4617"/>
                    <a:pt x="12884" y="4144"/>
                  </a:cubicBezTo>
                  <a:lnTo>
                    <a:pt x="12884" y="3738"/>
                  </a:lnTo>
                  <a:lnTo>
                    <a:pt x="13190" y="3738"/>
                  </a:lnTo>
                  <a:cubicBezTo>
                    <a:pt x="13465" y="3738"/>
                    <a:pt x="13687" y="3516"/>
                    <a:pt x="13687" y="3241"/>
                  </a:cubicBezTo>
                  <a:lnTo>
                    <a:pt x="13687" y="2744"/>
                  </a:lnTo>
                  <a:cubicBezTo>
                    <a:pt x="13687" y="2470"/>
                    <a:pt x="13465" y="2247"/>
                    <a:pt x="13190" y="2247"/>
                  </a:cubicBezTo>
                  <a:lnTo>
                    <a:pt x="12884" y="2247"/>
                  </a:lnTo>
                  <a:lnTo>
                    <a:pt x="12884" y="1846"/>
                  </a:lnTo>
                  <a:cubicBezTo>
                    <a:pt x="12884" y="1368"/>
                    <a:pt x="12498" y="983"/>
                    <a:pt x="12021" y="983"/>
                  </a:cubicBezTo>
                  <a:cubicBezTo>
                    <a:pt x="11544" y="983"/>
                    <a:pt x="11158" y="1368"/>
                    <a:pt x="11158" y="1846"/>
                  </a:cubicBezTo>
                  <a:lnTo>
                    <a:pt x="11158" y="2247"/>
                  </a:lnTo>
                  <a:lnTo>
                    <a:pt x="10669" y="2247"/>
                  </a:lnTo>
                  <a:lnTo>
                    <a:pt x="10669" y="291"/>
                  </a:lnTo>
                  <a:cubicBezTo>
                    <a:pt x="10669" y="132"/>
                    <a:pt x="10538" y="0"/>
                    <a:pt x="10379" y="0"/>
                  </a:cubicBezTo>
                  <a:cubicBezTo>
                    <a:pt x="10224" y="0"/>
                    <a:pt x="10093" y="132"/>
                    <a:pt x="10093" y="291"/>
                  </a:cubicBezTo>
                  <a:lnTo>
                    <a:pt x="10093" y="2243"/>
                  </a:lnTo>
                  <a:lnTo>
                    <a:pt x="4633" y="2243"/>
                  </a:lnTo>
                  <a:lnTo>
                    <a:pt x="4633" y="291"/>
                  </a:lnTo>
                  <a:cubicBezTo>
                    <a:pt x="4633" y="132"/>
                    <a:pt x="4502" y="0"/>
                    <a:pt x="43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233;p66">
              <a:extLst>
                <a:ext uri="{FF2B5EF4-FFF2-40B4-BE49-F238E27FC236}">
                  <a16:creationId xmlns:a16="http://schemas.microsoft.com/office/drawing/2014/main" xmlns="" id="{F76ED35C-32EA-4EB4-B0A3-6B2412FD5304}"/>
                </a:ext>
              </a:extLst>
            </p:cNvPr>
            <p:cNvSpPr/>
            <p:nvPr/>
          </p:nvSpPr>
          <p:spPr>
            <a:xfrm>
              <a:off x="1263463" y="2217775"/>
              <a:ext cx="16125" cy="14450"/>
            </a:xfrm>
            <a:custGeom>
              <a:avLst/>
              <a:gdLst/>
              <a:ahLst/>
              <a:cxnLst/>
              <a:rect l="l" t="t" r="r" b="b"/>
              <a:pathLst>
                <a:path w="645" h="578" extrusionOk="0">
                  <a:moveTo>
                    <a:pt x="355" y="1"/>
                  </a:moveTo>
                  <a:cubicBezTo>
                    <a:pt x="171" y="1"/>
                    <a:pt x="1" y="187"/>
                    <a:pt x="88" y="398"/>
                  </a:cubicBezTo>
                  <a:cubicBezTo>
                    <a:pt x="138" y="522"/>
                    <a:pt x="244" y="578"/>
                    <a:pt x="350" y="578"/>
                  </a:cubicBezTo>
                  <a:cubicBezTo>
                    <a:pt x="496" y="578"/>
                    <a:pt x="642" y="472"/>
                    <a:pt x="644" y="290"/>
                  </a:cubicBezTo>
                  <a:cubicBezTo>
                    <a:pt x="640" y="215"/>
                    <a:pt x="612" y="139"/>
                    <a:pt x="557" y="88"/>
                  </a:cubicBezTo>
                  <a:cubicBezTo>
                    <a:pt x="496" y="27"/>
                    <a:pt x="425"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012" scaled="0"/>
        </a:gradFill>
        <a:effectLst/>
      </p:bgPr>
    </p:bg>
    <p:spTree>
      <p:nvGrpSpPr>
        <p:cNvPr id="1" name="Shape 1144"/>
        <p:cNvGrpSpPr/>
        <p:nvPr/>
      </p:nvGrpSpPr>
      <p:grpSpPr>
        <a:xfrm>
          <a:off x="0" y="0"/>
          <a:ext cx="0" cy="0"/>
          <a:chOff x="0" y="0"/>
          <a:chExt cx="0" cy="0"/>
        </a:xfrm>
      </p:grpSpPr>
      <p:sp>
        <p:nvSpPr>
          <p:cNvPr id="1145" name="Google Shape;1145;p28"/>
          <p:cNvSpPr txBox="1">
            <a:spLocks noGrp="1"/>
          </p:cNvSpPr>
          <p:nvPr>
            <p:ph type="title" idx="8"/>
          </p:nvPr>
        </p:nvSpPr>
        <p:spPr>
          <a:xfrm rot="-5400000">
            <a:off x="-1573000" y="2285450"/>
            <a:ext cx="401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TABLE OF CONTENT’S </a:t>
            </a:r>
            <a:endParaRPr dirty="0"/>
          </a:p>
        </p:txBody>
      </p:sp>
      <p:sp>
        <p:nvSpPr>
          <p:cNvPr id="1146" name="Google Shape;1146;p28"/>
          <p:cNvSpPr txBox="1">
            <a:spLocks noGrp="1"/>
          </p:cNvSpPr>
          <p:nvPr>
            <p:ph type="title" idx="6"/>
          </p:nvPr>
        </p:nvSpPr>
        <p:spPr>
          <a:xfrm>
            <a:off x="1300425" y="1191650"/>
            <a:ext cx="1232400" cy="69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
        <p:nvSpPr>
          <p:cNvPr id="1147" name="Google Shape;1147;p28"/>
          <p:cNvSpPr txBox="1">
            <a:spLocks noGrp="1"/>
          </p:cNvSpPr>
          <p:nvPr>
            <p:ph type="title" idx="5"/>
          </p:nvPr>
        </p:nvSpPr>
        <p:spPr>
          <a:xfrm>
            <a:off x="3350173" y="1191650"/>
            <a:ext cx="1232400" cy="69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1148" name="Google Shape;1148;p28"/>
          <p:cNvSpPr txBox="1">
            <a:spLocks noGrp="1"/>
          </p:cNvSpPr>
          <p:nvPr>
            <p:ph type="title" idx="4"/>
          </p:nvPr>
        </p:nvSpPr>
        <p:spPr>
          <a:xfrm>
            <a:off x="5423302" y="1191650"/>
            <a:ext cx="1232400" cy="69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1150" name="Google Shape;1150;p28"/>
          <p:cNvSpPr txBox="1">
            <a:spLocks noGrp="1"/>
          </p:cNvSpPr>
          <p:nvPr>
            <p:ph type="title" idx="2"/>
          </p:nvPr>
        </p:nvSpPr>
        <p:spPr>
          <a:xfrm>
            <a:off x="3350173" y="3119873"/>
            <a:ext cx="1232400" cy="69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05</a:t>
            </a:r>
            <a:endParaRPr/>
          </a:p>
        </p:txBody>
      </p:sp>
      <p:sp>
        <p:nvSpPr>
          <p:cNvPr id="1151" name="Google Shape;1151;p28"/>
          <p:cNvSpPr txBox="1">
            <a:spLocks noGrp="1"/>
          </p:cNvSpPr>
          <p:nvPr>
            <p:ph type="title" idx="3"/>
          </p:nvPr>
        </p:nvSpPr>
        <p:spPr>
          <a:xfrm>
            <a:off x="1300425" y="3119873"/>
            <a:ext cx="1232400" cy="69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sp>
        <p:nvSpPr>
          <p:cNvPr id="1152" name="Google Shape;1152;p28"/>
          <p:cNvSpPr txBox="1">
            <a:spLocks noGrp="1"/>
          </p:cNvSpPr>
          <p:nvPr>
            <p:ph type="subTitle" idx="1"/>
          </p:nvPr>
        </p:nvSpPr>
        <p:spPr>
          <a:xfrm>
            <a:off x="2358936" y="1315242"/>
            <a:ext cx="1585200" cy="7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dirty="0">
              <a:solidFill>
                <a:srgbClr val="F94C3C"/>
              </a:solidFill>
            </a:endParaRPr>
          </a:p>
          <a:p>
            <a:pPr marL="0" lvl="0" indent="0" algn="l" rtl="0">
              <a:spcBef>
                <a:spcPts val="0"/>
              </a:spcBef>
              <a:spcAft>
                <a:spcPts val="0"/>
              </a:spcAft>
              <a:buNone/>
            </a:pPr>
            <a:r>
              <a:rPr lang="en" dirty="0"/>
              <a:t>About GMS</a:t>
            </a:r>
          </a:p>
          <a:p>
            <a:pPr marL="0" lvl="0" indent="0" algn="l" rtl="0">
              <a:spcBef>
                <a:spcPts val="0"/>
              </a:spcBef>
              <a:spcAft>
                <a:spcPts val="0"/>
              </a:spcAft>
              <a:buNone/>
            </a:pPr>
            <a:endParaRPr dirty="0"/>
          </a:p>
        </p:txBody>
      </p:sp>
      <p:sp>
        <p:nvSpPr>
          <p:cNvPr id="1153" name="Google Shape;1153;p28"/>
          <p:cNvSpPr txBox="1">
            <a:spLocks noGrp="1"/>
          </p:cNvSpPr>
          <p:nvPr>
            <p:ph type="subTitle" idx="7"/>
          </p:nvPr>
        </p:nvSpPr>
        <p:spPr>
          <a:xfrm>
            <a:off x="2208439" y="1713815"/>
            <a:ext cx="1585200"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Common objectives of </a:t>
            </a:r>
          </a:p>
          <a:p>
            <a:pPr marL="0" lvl="0" indent="0" algn="l" rtl="0">
              <a:spcBef>
                <a:spcPts val="0"/>
              </a:spcBef>
              <a:spcAft>
                <a:spcPts val="0"/>
              </a:spcAft>
              <a:buNone/>
            </a:pPr>
            <a:r>
              <a:rPr lang="en-IN" dirty="0"/>
              <a:t>project</a:t>
            </a:r>
            <a:endParaRPr dirty="0"/>
          </a:p>
        </p:txBody>
      </p:sp>
      <p:sp>
        <p:nvSpPr>
          <p:cNvPr id="1154" name="Google Shape;1154;p28"/>
          <p:cNvSpPr txBox="1">
            <a:spLocks noGrp="1"/>
          </p:cNvSpPr>
          <p:nvPr>
            <p:ph type="subTitle" idx="9"/>
          </p:nvPr>
        </p:nvSpPr>
        <p:spPr>
          <a:xfrm>
            <a:off x="4415747" y="1528250"/>
            <a:ext cx="1585200" cy="722400"/>
          </a:xfrm>
          <a:prstGeom prst="rect">
            <a:avLst/>
          </a:prstGeom>
        </p:spPr>
        <p:txBody>
          <a:bodyPr spcFirstLastPara="1" wrap="square" lIns="91425" tIns="91425" rIns="91425" bIns="91425" anchor="b" anchorCtr="0">
            <a:noAutofit/>
          </a:bodyPr>
          <a:lstStyle/>
          <a:p>
            <a:pPr marL="0" indent="0"/>
            <a:r>
              <a:rPr lang="en-IN" dirty="0" err="1"/>
              <a:t>Featuers</a:t>
            </a:r>
            <a:r>
              <a:rPr lang="en-IN" dirty="0"/>
              <a:t> provided</a:t>
            </a:r>
          </a:p>
          <a:p>
            <a:pPr marL="0" lvl="0" indent="0" algn="l" rtl="0">
              <a:spcBef>
                <a:spcPts val="0"/>
              </a:spcBef>
              <a:spcAft>
                <a:spcPts val="0"/>
              </a:spcAft>
              <a:buNone/>
            </a:pPr>
            <a:endParaRPr dirty="0"/>
          </a:p>
        </p:txBody>
      </p:sp>
      <p:sp>
        <p:nvSpPr>
          <p:cNvPr id="1155" name="Google Shape;1155;p28"/>
          <p:cNvSpPr txBox="1">
            <a:spLocks noGrp="1"/>
          </p:cNvSpPr>
          <p:nvPr>
            <p:ph type="subTitle" idx="13"/>
          </p:nvPr>
        </p:nvSpPr>
        <p:spPr>
          <a:xfrm>
            <a:off x="4265239" y="1929755"/>
            <a:ext cx="1585200" cy="701400"/>
          </a:xfrm>
          <a:prstGeom prst="rect">
            <a:avLst/>
          </a:prstGeom>
        </p:spPr>
        <p:txBody>
          <a:bodyPr spcFirstLastPara="1" wrap="square" lIns="91425" tIns="91425" rIns="91425" bIns="91425" anchor="t" anchorCtr="0">
            <a:noAutofit/>
          </a:bodyPr>
          <a:lstStyle/>
          <a:p>
            <a:pPr marL="0" indent="0"/>
            <a:r>
              <a:rPr lang="en-US" dirty="0"/>
              <a:t>Different </a:t>
            </a:r>
            <a:r>
              <a:rPr lang="en-US" dirty="0" err="1"/>
              <a:t>technolgies</a:t>
            </a:r>
            <a:r>
              <a:rPr lang="en-US" dirty="0"/>
              <a:t> used to build the Project </a:t>
            </a:r>
          </a:p>
          <a:p>
            <a:pPr marL="0" lvl="0" indent="0" algn="l" rtl="0">
              <a:spcBef>
                <a:spcPts val="0"/>
              </a:spcBef>
              <a:spcAft>
                <a:spcPts val="0"/>
              </a:spcAft>
              <a:buNone/>
            </a:pPr>
            <a:endParaRPr dirty="0"/>
          </a:p>
        </p:txBody>
      </p:sp>
      <p:sp>
        <p:nvSpPr>
          <p:cNvPr id="1156" name="Google Shape;1156;p28"/>
          <p:cNvSpPr txBox="1">
            <a:spLocks noGrp="1"/>
          </p:cNvSpPr>
          <p:nvPr>
            <p:ph type="subTitle" idx="14"/>
          </p:nvPr>
        </p:nvSpPr>
        <p:spPr>
          <a:xfrm>
            <a:off x="6472536" y="1277396"/>
            <a:ext cx="1585200" cy="722400"/>
          </a:xfrm>
          <a:prstGeom prst="rect">
            <a:avLst/>
          </a:prstGeom>
        </p:spPr>
        <p:txBody>
          <a:bodyPr spcFirstLastPara="1" wrap="square" lIns="91425" tIns="91425" rIns="91425" bIns="91425" anchor="b" anchorCtr="0">
            <a:noAutofit/>
          </a:bodyPr>
          <a:lstStyle/>
          <a:p>
            <a:pPr marL="0" indent="0"/>
            <a:endParaRPr lang="en-IN" dirty="0"/>
          </a:p>
          <a:p>
            <a:pPr marL="0" indent="0"/>
            <a:endParaRPr lang="en-IN" dirty="0"/>
          </a:p>
          <a:p>
            <a:pPr marL="0" indent="0"/>
            <a:endParaRPr lang="en-IN" dirty="0"/>
          </a:p>
          <a:p>
            <a:pPr marL="0" indent="0"/>
            <a:endParaRPr lang="en-IN" dirty="0"/>
          </a:p>
          <a:p>
            <a:pPr marL="0" indent="0"/>
            <a:endParaRPr lang="en-IN" dirty="0"/>
          </a:p>
          <a:p>
            <a:pPr marL="0" indent="0"/>
            <a:r>
              <a:rPr lang="en-IN" dirty="0"/>
              <a:t>Technologies used</a:t>
            </a:r>
          </a:p>
        </p:txBody>
      </p:sp>
      <p:sp>
        <p:nvSpPr>
          <p:cNvPr id="1157" name="Google Shape;1157;p28"/>
          <p:cNvSpPr txBox="1">
            <a:spLocks noGrp="1"/>
          </p:cNvSpPr>
          <p:nvPr>
            <p:ph type="subTitle" idx="15"/>
          </p:nvPr>
        </p:nvSpPr>
        <p:spPr>
          <a:xfrm>
            <a:off x="6322039" y="1929755"/>
            <a:ext cx="1585200" cy="701400"/>
          </a:xfrm>
          <a:prstGeom prst="rect">
            <a:avLst/>
          </a:prstGeom>
        </p:spPr>
        <p:txBody>
          <a:bodyPr spcFirstLastPara="1" wrap="square" lIns="91425" tIns="91425" rIns="91425" bIns="91425" anchor="t" anchorCtr="0">
            <a:noAutofit/>
          </a:bodyPr>
          <a:lstStyle/>
          <a:p>
            <a:pPr marL="0" indent="0"/>
            <a:r>
              <a:rPr lang="en-US" dirty="0"/>
              <a:t>Features, interface of the Project</a:t>
            </a:r>
          </a:p>
          <a:p>
            <a:pPr marL="0" lvl="0" indent="0" algn="l" rtl="0">
              <a:spcBef>
                <a:spcPts val="0"/>
              </a:spcBef>
              <a:spcAft>
                <a:spcPts val="0"/>
              </a:spcAft>
              <a:buNone/>
            </a:pPr>
            <a:endParaRPr dirty="0"/>
          </a:p>
        </p:txBody>
      </p:sp>
      <p:sp>
        <p:nvSpPr>
          <p:cNvPr id="1158" name="Google Shape;1158;p28"/>
          <p:cNvSpPr txBox="1">
            <a:spLocks noGrp="1"/>
          </p:cNvSpPr>
          <p:nvPr>
            <p:ph type="subTitle" idx="16"/>
          </p:nvPr>
        </p:nvSpPr>
        <p:spPr>
          <a:xfrm>
            <a:off x="2208450" y="3213477"/>
            <a:ext cx="1585200" cy="7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Limitations</a:t>
            </a:r>
            <a:endParaRPr dirty="0"/>
          </a:p>
        </p:txBody>
      </p:sp>
      <p:sp>
        <p:nvSpPr>
          <p:cNvPr id="1159" name="Google Shape;1159;p28"/>
          <p:cNvSpPr txBox="1">
            <a:spLocks noGrp="1"/>
          </p:cNvSpPr>
          <p:nvPr>
            <p:ph type="subTitle" idx="17"/>
          </p:nvPr>
        </p:nvSpPr>
        <p:spPr>
          <a:xfrm>
            <a:off x="2208452" y="3854805"/>
            <a:ext cx="1585200"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We will get to know </a:t>
            </a:r>
          </a:p>
          <a:p>
            <a:pPr marL="0" lvl="0" indent="0" algn="l" rtl="0">
              <a:spcBef>
                <a:spcPts val="0"/>
              </a:spcBef>
              <a:spcAft>
                <a:spcPts val="0"/>
              </a:spcAft>
              <a:buNone/>
            </a:pPr>
            <a:r>
              <a:rPr lang="en-IN" dirty="0"/>
              <a:t>About some of its limitations.</a:t>
            </a:r>
            <a:endParaRPr dirty="0"/>
          </a:p>
        </p:txBody>
      </p:sp>
      <p:sp>
        <p:nvSpPr>
          <p:cNvPr id="1160" name="Google Shape;1160;p28"/>
          <p:cNvSpPr txBox="1">
            <a:spLocks noGrp="1"/>
          </p:cNvSpPr>
          <p:nvPr>
            <p:ph type="subTitle" idx="18"/>
          </p:nvPr>
        </p:nvSpPr>
        <p:spPr>
          <a:xfrm>
            <a:off x="4303184" y="3431068"/>
            <a:ext cx="1277100" cy="7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Future Scope</a:t>
            </a:r>
            <a:endParaRPr dirty="0"/>
          </a:p>
        </p:txBody>
      </p:sp>
      <p:sp>
        <p:nvSpPr>
          <p:cNvPr id="1161" name="Google Shape;1161;p28"/>
          <p:cNvSpPr txBox="1">
            <a:spLocks noGrp="1"/>
          </p:cNvSpPr>
          <p:nvPr>
            <p:ph type="subTitle" idx="19"/>
          </p:nvPr>
        </p:nvSpPr>
        <p:spPr>
          <a:xfrm>
            <a:off x="4265239" y="3955691"/>
            <a:ext cx="1585200" cy="70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Future scope of the project</a:t>
            </a:r>
          </a:p>
          <a:p>
            <a:pPr marL="0" lvl="0" indent="0" algn="l" rtl="0">
              <a:spcBef>
                <a:spcPts val="0"/>
              </a:spcBef>
              <a:spcAft>
                <a:spcPts val="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012" scaled="0"/>
        </a:gradFill>
        <a:effectLst/>
      </p:bgPr>
    </p:bg>
    <p:spTree>
      <p:nvGrpSpPr>
        <p:cNvPr id="1" name="Shape 1179"/>
        <p:cNvGrpSpPr/>
        <p:nvPr/>
      </p:nvGrpSpPr>
      <p:grpSpPr>
        <a:xfrm>
          <a:off x="0" y="0"/>
          <a:ext cx="0" cy="0"/>
          <a:chOff x="0" y="0"/>
          <a:chExt cx="0" cy="0"/>
        </a:xfrm>
      </p:grpSpPr>
      <p:pic>
        <p:nvPicPr>
          <p:cNvPr id="1180" name="Google Shape;1180;p31"/>
          <p:cNvPicPr preferRelativeResize="0"/>
          <p:nvPr/>
        </p:nvPicPr>
        <p:blipFill rotWithShape="1">
          <a:blip r:embed="rId3">
            <a:alphaModFix/>
          </a:blip>
          <a:srcRect l="3855"/>
          <a:stretch/>
        </p:blipFill>
        <p:spPr>
          <a:xfrm>
            <a:off x="1251225" y="-4975"/>
            <a:ext cx="4950054" cy="5148481"/>
          </a:xfrm>
          <a:prstGeom prst="rect">
            <a:avLst/>
          </a:prstGeom>
          <a:noFill/>
          <a:ln>
            <a:noFill/>
          </a:ln>
        </p:spPr>
      </p:pic>
      <p:sp>
        <p:nvSpPr>
          <p:cNvPr id="1181" name="Google Shape;1181;p31"/>
          <p:cNvSpPr/>
          <p:nvPr/>
        </p:nvSpPr>
        <p:spPr>
          <a:xfrm>
            <a:off x="5450075" y="544200"/>
            <a:ext cx="2973900" cy="4055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txBox="1">
            <a:spLocks noGrp="1"/>
          </p:cNvSpPr>
          <p:nvPr>
            <p:ph type="subTitle" idx="1"/>
          </p:nvPr>
        </p:nvSpPr>
        <p:spPr>
          <a:xfrm>
            <a:off x="5450075" y="786348"/>
            <a:ext cx="2973900" cy="357774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b="1" dirty="0">
                <a:solidFill>
                  <a:schemeClr val="tx1">
                    <a:lumMod val="90000"/>
                    <a:lumOff val="10000"/>
                  </a:schemeClr>
                </a:solidFill>
                <a:latin typeface="Abel" panose="02000506030000020004" pitchFamily="2" charset="0"/>
              </a:rPr>
              <a:t>1. This project Gym Management System has been developed on PHP and MySQL. </a:t>
            </a:r>
          </a:p>
          <a:p>
            <a:pPr marL="0" lvl="0" indent="0" algn="l" rtl="0">
              <a:spcBef>
                <a:spcPts val="0"/>
              </a:spcBef>
              <a:spcAft>
                <a:spcPts val="0"/>
              </a:spcAft>
              <a:buNone/>
            </a:pPr>
            <a:endParaRPr lang="en-US" sz="1200" b="1" dirty="0">
              <a:solidFill>
                <a:schemeClr val="tx1">
                  <a:lumMod val="90000"/>
                  <a:lumOff val="10000"/>
                </a:schemeClr>
              </a:solidFill>
              <a:latin typeface="Abel" panose="02000506030000020004" pitchFamily="2" charset="0"/>
            </a:endParaRPr>
          </a:p>
          <a:p>
            <a:pPr marL="0" lvl="0" indent="0" algn="l" rtl="0">
              <a:spcBef>
                <a:spcPts val="0"/>
              </a:spcBef>
              <a:spcAft>
                <a:spcPts val="0"/>
              </a:spcAft>
              <a:buNone/>
            </a:pPr>
            <a:r>
              <a:rPr lang="en-US" sz="1200" b="1" dirty="0">
                <a:solidFill>
                  <a:schemeClr val="tx1">
                    <a:lumMod val="90000"/>
                    <a:lumOff val="10000"/>
                  </a:schemeClr>
                </a:solidFill>
                <a:latin typeface="Abel" panose="02000506030000020004" pitchFamily="2" charset="0"/>
              </a:rPr>
              <a:t>2.The main aim of the php mini projects with documentation is to develop web application in college submission.</a:t>
            </a:r>
          </a:p>
          <a:p>
            <a:pPr marL="171450" lvl="0" indent="-171450" algn="l" rtl="0">
              <a:spcBef>
                <a:spcPts val="0"/>
              </a:spcBef>
              <a:spcAft>
                <a:spcPts val="0"/>
              </a:spcAft>
              <a:buFont typeface="Arial" panose="020B0604020202020204" pitchFamily="34" charset="0"/>
              <a:buChar char="•"/>
            </a:pPr>
            <a:r>
              <a:rPr lang="en-US" sz="1200" b="1" dirty="0">
                <a:solidFill>
                  <a:schemeClr val="tx1">
                    <a:lumMod val="90000"/>
                    <a:lumOff val="10000"/>
                  </a:schemeClr>
                </a:solidFill>
                <a:latin typeface="Abel" panose="02000506030000020004" pitchFamily="2" charset="0"/>
              </a:rPr>
              <a:t> </a:t>
            </a:r>
          </a:p>
          <a:p>
            <a:pPr marL="0" lvl="0" indent="0" algn="l" rtl="0">
              <a:spcBef>
                <a:spcPts val="0"/>
              </a:spcBef>
              <a:spcAft>
                <a:spcPts val="0"/>
              </a:spcAft>
              <a:buNone/>
            </a:pPr>
            <a:r>
              <a:rPr lang="en-US" sz="1200" b="1" dirty="0">
                <a:solidFill>
                  <a:schemeClr val="tx1">
                    <a:lumMod val="90000"/>
                    <a:lumOff val="10000"/>
                  </a:schemeClr>
                </a:solidFill>
                <a:latin typeface="Abel" panose="02000506030000020004" pitchFamily="2" charset="0"/>
              </a:rPr>
              <a:t>3.In these modern days when people all over the world have become so much concerned about their health and diet, it is but obvious that they continually seek out for center.</a:t>
            </a:r>
          </a:p>
          <a:p>
            <a:pPr marL="0" lvl="0" indent="0" algn="l" rtl="0">
              <a:spcBef>
                <a:spcPts val="0"/>
              </a:spcBef>
              <a:spcAft>
                <a:spcPts val="0"/>
              </a:spcAft>
              <a:buNone/>
            </a:pPr>
            <a:endParaRPr lang="en-US" sz="1200" b="1" dirty="0">
              <a:solidFill>
                <a:schemeClr val="tx1">
                  <a:lumMod val="90000"/>
                  <a:lumOff val="10000"/>
                </a:schemeClr>
              </a:solidFill>
              <a:latin typeface="Abel" panose="02000506030000020004" pitchFamily="2" charset="0"/>
            </a:endParaRPr>
          </a:p>
          <a:p>
            <a:pPr marL="0" lvl="0" indent="0" algn="l" rtl="0">
              <a:spcBef>
                <a:spcPts val="0"/>
              </a:spcBef>
              <a:spcAft>
                <a:spcPts val="0"/>
              </a:spcAft>
              <a:buNone/>
            </a:pPr>
            <a:r>
              <a:rPr lang="en-US" sz="1200" b="1" dirty="0">
                <a:solidFill>
                  <a:schemeClr val="tx1">
                    <a:lumMod val="90000"/>
                    <a:lumOff val="10000"/>
                  </a:schemeClr>
                </a:solidFill>
                <a:latin typeface="Abel" panose="02000506030000020004" pitchFamily="2" charset="0"/>
              </a:rPr>
              <a:t>4.Gym Management System is an easy way to use gym and health gym membership system. </a:t>
            </a:r>
            <a:endParaRPr sz="1200" b="1" dirty="0">
              <a:solidFill>
                <a:schemeClr val="tx1">
                  <a:lumMod val="90000"/>
                  <a:lumOff val="10000"/>
                </a:schemeClr>
              </a:solidFill>
              <a:latin typeface="Abel" panose="02000506030000020004" pitchFamily="2" charset="0"/>
            </a:endParaRPr>
          </a:p>
        </p:txBody>
      </p:sp>
      <p:sp>
        <p:nvSpPr>
          <p:cNvPr id="1183" name="Google Shape;1183;p31"/>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solidFill>
                  <a:schemeClr val="accent1">
                    <a:lumMod val="10000"/>
                    <a:lumOff val="90000"/>
                  </a:schemeClr>
                </a:solidFill>
                <a:latin typeface="Comic Sans MS" panose="030F0702030302020204" pitchFamily="66" charset="0"/>
              </a:rPr>
              <a:t>INTRODUCTION</a:t>
            </a:r>
            <a:endParaRPr b="1" dirty="0">
              <a:solidFill>
                <a:schemeClr val="accent1">
                  <a:lumMod val="10000"/>
                  <a:lumOff val="90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700" scaled="0"/>
        </a:gradFill>
        <a:effectLst/>
      </p:bgPr>
    </p:bg>
    <p:spTree>
      <p:nvGrpSpPr>
        <p:cNvPr id="1" name="Shape 3035"/>
        <p:cNvGrpSpPr/>
        <p:nvPr/>
      </p:nvGrpSpPr>
      <p:grpSpPr>
        <a:xfrm>
          <a:off x="0" y="0"/>
          <a:ext cx="0" cy="0"/>
          <a:chOff x="0" y="0"/>
          <a:chExt cx="0" cy="0"/>
        </a:xfrm>
      </p:grpSpPr>
      <p:sp>
        <p:nvSpPr>
          <p:cNvPr id="3036" name="Google Shape;3036;p55"/>
          <p:cNvSpPr/>
          <p:nvPr/>
        </p:nvSpPr>
        <p:spPr>
          <a:xfrm>
            <a:off x="2245596" y="1857400"/>
            <a:ext cx="1529151" cy="1528113"/>
          </a:xfrm>
          <a:prstGeom prst="donut">
            <a:avLst>
              <a:gd name="adj" fmla="val 7648"/>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2004458" y="1616181"/>
            <a:ext cx="2010838" cy="2010838"/>
          </a:xfrm>
          <a:prstGeom prst="donut">
            <a:avLst>
              <a:gd name="adj" fmla="val 5814"/>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770211" y="1381907"/>
            <a:ext cx="2480069" cy="2480069"/>
          </a:xfrm>
          <a:prstGeom prst="donut">
            <a:avLst>
              <a:gd name="adj" fmla="val 4716"/>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rot="-3809958">
            <a:off x="1772061" y="1382015"/>
            <a:ext cx="2480086" cy="2480086"/>
          </a:xfrm>
          <a:prstGeom prst="blockArc">
            <a:avLst>
              <a:gd name="adj1" fmla="val 5266439"/>
              <a:gd name="adj2" fmla="val 19995741"/>
              <a:gd name="adj3" fmla="val 4692"/>
            </a:avLst>
          </a:prstGeom>
          <a:solidFill>
            <a:srgbClr val="F94C3C"/>
          </a:solidFill>
          <a:ln w="19050" cap="flat" cmpd="sng">
            <a:solidFill>
              <a:srgbClr val="F94C3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rot="-3905947">
            <a:off x="2008906" y="1617814"/>
            <a:ext cx="2004989" cy="2007000"/>
          </a:xfrm>
          <a:prstGeom prst="blockArc">
            <a:avLst>
              <a:gd name="adj1" fmla="val 3085776"/>
              <a:gd name="adj2" fmla="val 20100839"/>
              <a:gd name="adj3" fmla="val 5564"/>
            </a:avLst>
          </a:prstGeom>
          <a:solidFill>
            <a:srgbClr val="76A5AF"/>
          </a:solidFill>
          <a:ln w="19050" cap="flat" cmpd="sng">
            <a:solidFill>
              <a:srgbClr val="76A5A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rot="-4222340">
            <a:off x="2247484" y="1856914"/>
            <a:ext cx="1529799" cy="1529799"/>
          </a:xfrm>
          <a:prstGeom prst="blockArc">
            <a:avLst>
              <a:gd name="adj1" fmla="val 8884448"/>
              <a:gd name="adj2" fmla="val 20414899"/>
              <a:gd name="adj3" fmla="val 7688"/>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6105863" y="0"/>
            <a:ext cx="2313600" cy="5143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3" name="Google Shape;3043;p55"/>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OBJECTIVES</a:t>
            </a:r>
            <a:endParaRPr dirty="0"/>
          </a:p>
        </p:txBody>
      </p:sp>
      <p:sp>
        <p:nvSpPr>
          <p:cNvPr id="3045" name="Google Shape;3045;p55"/>
          <p:cNvSpPr txBox="1"/>
          <p:nvPr/>
        </p:nvSpPr>
        <p:spPr>
          <a:xfrm>
            <a:off x="6220906" y="3250154"/>
            <a:ext cx="2067767" cy="698100"/>
          </a:xfrm>
          <a:prstGeom prst="rect">
            <a:avLst/>
          </a:prstGeom>
          <a:noFill/>
          <a:ln>
            <a:noFill/>
          </a:ln>
        </p:spPr>
        <p:txBody>
          <a:bodyPr spcFirstLastPara="1" wrap="square" lIns="91425" tIns="324000" rIns="91425" bIns="91425" anchor="ctr" anchorCtr="0">
            <a:noAutofit/>
          </a:bodyPr>
          <a:lstStyle/>
          <a:p>
            <a:pPr marL="0" lvl="0" indent="0" algn="l" rtl="0">
              <a:lnSpc>
                <a:spcPct val="115000"/>
              </a:lnSpc>
              <a:spcBef>
                <a:spcPts val="0"/>
              </a:spcBef>
              <a:spcAft>
                <a:spcPts val="1600"/>
              </a:spcAft>
              <a:buNone/>
            </a:pPr>
            <a:r>
              <a:rPr lang="en" b="1" dirty="0">
                <a:solidFill>
                  <a:schemeClr val="tx1"/>
                </a:solidFill>
                <a:latin typeface="Abel" panose="02000506030000020004" pitchFamily="2" charset="0"/>
              </a:rPr>
              <a:t>Our Software include Validation and Automations which causes seamless and error free data handling</a:t>
            </a:r>
            <a:endParaRPr b="1" dirty="0">
              <a:solidFill>
                <a:schemeClr val="tx1"/>
              </a:solidFill>
              <a:latin typeface="Abel" panose="02000506030000020004" pitchFamily="2" charset="0"/>
              <a:ea typeface="Abel"/>
              <a:cs typeface="Abel"/>
              <a:sym typeface="Abel"/>
            </a:endParaRPr>
          </a:p>
        </p:txBody>
      </p:sp>
      <p:sp>
        <p:nvSpPr>
          <p:cNvPr id="3048" name="Google Shape;3048;p55"/>
          <p:cNvSpPr/>
          <p:nvPr/>
        </p:nvSpPr>
        <p:spPr>
          <a:xfrm rot="5400000">
            <a:off x="5661813" y="3503204"/>
            <a:ext cx="743700" cy="146400"/>
          </a:xfrm>
          <a:prstGeom prst="rect">
            <a:avLst/>
          </a:pr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txBox="1"/>
          <p:nvPr/>
        </p:nvSpPr>
        <p:spPr>
          <a:xfrm>
            <a:off x="4909420" y="3250154"/>
            <a:ext cx="1082400" cy="698100"/>
          </a:xfrm>
          <a:prstGeom prst="rect">
            <a:avLst/>
          </a:prstGeom>
          <a:noFill/>
          <a:ln>
            <a:noFill/>
          </a:ln>
        </p:spPr>
        <p:txBody>
          <a:bodyPr spcFirstLastPara="1" wrap="square" lIns="91425" tIns="324000" rIns="91425" bIns="0" anchor="ctr" anchorCtr="0">
            <a:noAutofit/>
          </a:bodyPr>
          <a:lstStyle/>
          <a:p>
            <a:pPr marL="0" lvl="0" indent="0" algn="r" rtl="0">
              <a:lnSpc>
                <a:spcPct val="115000"/>
              </a:lnSpc>
              <a:spcBef>
                <a:spcPts val="0"/>
              </a:spcBef>
              <a:spcAft>
                <a:spcPts val="1600"/>
              </a:spcAft>
              <a:buNone/>
            </a:pPr>
            <a:r>
              <a:rPr lang="en" sz="3000" dirty="0">
                <a:solidFill>
                  <a:schemeClr val="tx2"/>
                </a:solidFill>
                <a:latin typeface="Anton"/>
                <a:ea typeface="Anton"/>
                <a:cs typeface="Anton"/>
                <a:sym typeface="Anton"/>
              </a:rPr>
              <a:t>2 :</a:t>
            </a:r>
            <a:endParaRPr sz="3000" dirty="0">
              <a:solidFill>
                <a:schemeClr val="tx2"/>
              </a:solidFill>
              <a:latin typeface="Anton"/>
              <a:ea typeface="Anton"/>
              <a:cs typeface="Anton"/>
              <a:sym typeface="Anton"/>
            </a:endParaRPr>
          </a:p>
        </p:txBody>
      </p:sp>
      <p:sp>
        <p:nvSpPr>
          <p:cNvPr id="3051" name="Google Shape;3051;p55"/>
          <p:cNvSpPr txBox="1"/>
          <p:nvPr/>
        </p:nvSpPr>
        <p:spPr>
          <a:xfrm>
            <a:off x="6238206" y="1178647"/>
            <a:ext cx="2112620" cy="1037506"/>
          </a:xfrm>
          <a:prstGeom prst="rect">
            <a:avLst/>
          </a:prstGeom>
          <a:noFill/>
          <a:ln>
            <a:noFill/>
          </a:ln>
        </p:spPr>
        <p:txBody>
          <a:bodyPr spcFirstLastPara="1" wrap="square" lIns="91425" tIns="324000" rIns="91425" bIns="91425" anchor="ctr" anchorCtr="0">
            <a:noAutofit/>
          </a:bodyPr>
          <a:lstStyle/>
          <a:p>
            <a:pPr marL="0" lvl="0" indent="0" algn="l" rtl="0">
              <a:lnSpc>
                <a:spcPct val="115000"/>
              </a:lnSpc>
              <a:spcBef>
                <a:spcPts val="0"/>
              </a:spcBef>
              <a:spcAft>
                <a:spcPts val="1600"/>
              </a:spcAft>
              <a:buNone/>
            </a:pPr>
            <a:r>
              <a:rPr lang="en" b="1" dirty="0">
                <a:solidFill>
                  <a:schemeClr val="tx1"/>
                </a:solidFill>
                <a:latin typeface="Abel" panose="02000506030000020004" pitchFamily="2" charset="0"/>
              </a:rPr>
              <a:t>GYM Management System Provide our user to store their gym’s Staff and members data effectively.</a:t>
            </a:r>
            <a:endParaRPr b="1" dirty="0">
              <a:solidFill>
                <a:schemeClr val="tx1"/>
              </a:solidFill>
              <a:latin typeface="Abel" panose="02000506030000020004" pitchFamily="2" charset="0"/>
              <a:ea typeface="Abel"/>
              <a:cs typeface="Abel"/>
              <a:sym typeface="Abel"/>
            </a:endParaRPr>
          </a:p>
        </p:txBody>
      </p:sp>
      <p:sp>
        <p:nvSpPr>
          <p:cNvPr id="3052" name="Google Shape;3052;p55"/>
          <p:cNvSpPr/>
          <p:nvPr/>
        </p:nvSpPr>
        <p:spPr>
          <a:xfrm rot="5400000">
            <a:off x="5679113" y="1624200"/>
            <a:ext cx="743700" cy="146400"/>
          </a:xfrm>
          <a:prstGeom prst="rect">
            <a:avLst/>
          </a:prstGeom>
          <a:solidFill>
            <a:srgbClr val="FFFFFF"/>
          </a:solidFill>
          <a:ln w="9525" cap="flat" cmpd="sng">
            <a:solidFill>
              <a:srgbClr val="07376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txBox="1"/>
          <p:nvPr/>
        </p:nvSpPr>
        <p:spPr>
          <a:xfrm>
            <a:off x="4849318" y="1295373"/>
            <a:ext cx="1082400" cy="698100"/>
          </a:xfrm>
          <a:prstGeom prst="rect">
            <a:avLst/>
          </a:prstGeom>
          <a:noFill/>
          <a:ln>
            <a:noFill/>
          </a:ln>
        </p:spPr>
        <p:txBody>
          <a:bodyPr spcFirstLastPara="1" wrap="square" lIns="91425" tIns="324000" rIns="91425" bIns="0" anchor="ctr" anchorCtr="0">
            <a:noAutofit/>
          </a:bodyPr>
          <a:lstStyle/>
          <a:p>
            <a:pPr marL="0" lvl="0" indent="0" algn="r" rtl="0">
              <a:lnSpc>
                <a:spcPct val="115000"/>
              </a:lnSpc>
              <a:spcBef>
                <a:spcPts val="0"/>
              </a:spcBef>
              <a:spcAft>
                <a:spcPts val="1600"/>
              </a:spcAft>
              <a:buNone/>
            </a:pPr>
            <a:r>
              <a:rPr lang="en" sz="3000" dirty="0">
                <a:solidFill>
                  <a:srgbClr val="FFFFFF"/>
                </a:solidFill>
                <a:latin typeface="Anton"/>
                <a:ea typeface="Anton"/>
                <a:cs typeface="Anton"/>
                <a:sym typeface="Anton"/>
              </a:rPr>
              <a:t>1 :</a:t>
            </a:r>
            <a:endParaRPr sz="3000" dirty="0">
              <a:solidFill>
                <a:srgbClr val="FFFFFF"/>
              </a:solidFill>
              <a:latin typeface="Anton"/>
              <a:ea typeface="Anton"/>
              <a:cs typeface="Anton"/>
              <a:sym typeface="Anto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700" scaled="0"/>
        </a:gradFill>
        <a:effectLst/>
      </p:bgPr>
    </p:bg>
    <p:spTree>
      <p:nvGrpSpPr>
        <p:cNvPr id="1" name="Shape 3127"/>
        <p:cNvGrpSpPr/>
        <p:nvPr/>
      </p:nvGrpSpPr>
      <p:grpSpPr>
        <a:xfrm>
          <a:off x="0" y="0"/>
          <a:ext cx="0" cy="0"/>
          <a:chOff x="0" y="0"/>
          <a:chExt cx="0" cy="0"/>
        </a:xfrm>
      </p:grpSpPr>
      <p:cxnSp>
        <p:nvCxnSpPr>
          <p:cNvPr id="3128" name="Google Shape;3128;p61"/>
          <p:cNvCxnSpPr/>
          <p:nvPr/>
        </p:nvCxnSpPr>
        <p:spPr>
          <a:xfrm>
            <a:off x="6030475" y="2370238"/>
            <a:ext cx="0" cy="703200"/>
          </a:xfrm>
          <a:prstGeom prst="straightConnector1">
            <a:avLst/>
          </a:prstGeom>
          <a:noFill/>
          <a:ln w="19050" cap="flat" cmpd="sng">
            <a:solidFill>
              <a:srgbClr val="F3F3F3"/>
            </a:solidFill>
            <a:prstDash val="solid"/>
            <a:round/>
            <a:headEnd type="none" w="med" len="med"/>
            <a:tailEnd type="none" w="med" len="med"/>
          </a:ln>
        </p:spPr>
      </p:cxnSp>
      <p:cxnSp>
        <p:nvCxnSpPr>
          <p:cNvPr id="3129" name="Google Shape;3129;p61"/>
          <p:cNvCxnSpPr/>
          <p:nvPr/>
        </p:nvCxnSpPr>
        <p:spPr>
          <a:xfrm>
            <a:off x="7494081" y="2384127"/>
            <a:ext cx="0" cy="1215900"/>
          </a:xfrm>
          <a:prstGeom prst="straightConnector1">
            <a:avLst/>
          </a:prstGeom>
          <a:noFill/>
          <a:ln w="19050" cap="flat" cmpd="sng">
            <a:solidFill>
              <a:srgbClr val="F3F3F3"/>
            </a:solidFill>
            <a:prstDash val="solid"/>
            <a:round/>
            <a:headEnd type="none" w="med" len="med"/>
            <a:tailEnd type="none" w="med" len="med"/>
          </a:ln>
        </p:spPr>
      </p:cxnSp>
      <p:cxnSp>
        <p:nvCxnSpPr>
          <p:cNvPr id="3130" name="Google Shape;3130;p61"/>
          <p:cNvCxnSpPr/>
          <p:nvPr/>
        </p:nvCxnSpPr>
        <p:spPr>
          <a:xfrm>
            <a:off x="3117800" y="2370238"/>
            <a:ext cx="0" cy="703200"/>
          </a:xfrm>
          <a:prstGeom prst="straightConnector1">
            <a:avLst/>
          </a:prstGeom>
          <a:noFill/>
          <a:ln w="19050" cap="flat" cmpd="sng">
            <a:solidFill>
              <a:srgbClr val="F3F3F3"/>
            </a:solidFill>
            <a:prstDash val="solid"/>
            <a:round/>
            <a:headEnd type="none" w="med" len="med"/>
            <a:tailEnd type="none" w="med" len="med"/>
          </a:ln>
        </p:spPr>
      </p:cxnSp>
      <p:cxnSp>
        <p:nvCxnSpPr>
          <p:cNvPr id="3131" name="Google Shape;3131;p61"/>
          <p:cNvCxnSpPr/>
          <p:nvPr/>
        </p:nvCxnSpPr>
        <p:spPr>
          <a:xfrm>
            <a:off x="4572056" y="1731650"/>
            <a:ext cx="0" cy="1860600"/>
          </a:xfrm>
          <a:prstGeom prst="straightConnector1">
            <a:avLst/>
          </a:prstGeom>
          <a:noFill/>
          <a:ln w="19050" cap="flat" cmpd="sng">
            <a:solidFill>
              <a:srgbClr val="F3F3F3"/>
            </a:solidFill>
            <a:prstDash val="solid"/>
            <a:round/>
            <a:headEnd type="none" w="med" len="med"/>
            <a:tailEnd type="none" w="med" len="med"/>
          </a:ln>
        </p:spPr>
      </p:cxnSp>
      <p:sp>
        <p:nvSpPr>
          <p:cNvPr id="3132" name="Google Shape;3132;p61"/>
          <p:cNvSpPr/>
          <p:nvPr/>
        </p:nvSpPr>
        <p:spPr>
          <a:xfrm>
            <a:off x="1424772" y="1892623"/>
            <a:ext cx="525300" cy="5253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2871987" y="1896980"/>
            <a:ext cx="525300" cy="5253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4" name="Google Shape;3134;p61"/>
          <p:cNvSpPr/>
          <p:nvPr/>
        </p:nvSpPr>
        <p:spPr>
          <a:xfrm>
            <a:off x="5767800" y="1896980"/>
            <a:ext cx="525300" cy="5253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7271452" y="1896980"/>
            <a:ext cx="525300" cy="5253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4308900" y="3600089"/>
            <a:ext cx="525300" cy="15717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37" name="Google Shape;3137;p61"/>
          <p:cNvCxnSpPr/>
          <p:nvPr/>
        </p:nvCxnSpPr>
        <p:spPr>
          <a:xfrm>
            <a:off x="-132250" y="2633000"/>
            <a:ext cx="8556300" cy="0"/>
          </a:xfrm>
          <a:prstGeom prst="straightConnector1">
            <a:avLst/>
          </a:prstGeom>
          <a:noFill/>
          <a:ln w="19050" cap="flat" cmpd="sng">
            <a:solidFill>
              <a:srgbClr val="F3F3F3"/>
            </a:solidFill>
            <a:prstDash val="solid"/>
            <a:round/>
            <a:headEnd type="none" w="med" len="med"/>
            <a:tailEnd type="none" w="med" len="med"/>
          </a:ln>
        </p:spPr>
      </p:cxnSp>
      <p:sp>
        <p:nvSpPr>
          <p:cNvPr id="3138" name="Google Shape;3138;p61"/>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Technologies Used :</a:t>
            </a:r>
            <a:endParaRPr dirty="0"/>
          </a:p>
        </p:txBody>
      </p:sp>
      <p:sp>
        <p:nvSpPr>
          <p:cNvPr id="3140" name="Google Shape;3140;p61"/>
          <p:cNvSpPr txBox="1"/>
          <p:nvPr/>
        </p:nvSpPr>
        <p:spPr>
          <a:xfrm>
            <a:off x="5272975" y="3073450"/>
            <a:ext cx="1515000" cy="353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IN" sz="1200" dirty="0" err="1">
                <a:solidFill>
                  <a:srgbClr val="F3F3F3"/>
                </a:solidFill>
                <a:latin typeface="Anton"/>
                <a:ea typeface="Anton"/>
                <a:cs typeface="Anton"/>
                <a:sym typeface="Anton"/>
              </a:rPr>
              <a:t>css</a:t>
            </a:r>
            <a:endParaRPr sz="1200" dirty="0">
              <a:solidFill>
                <a:srgbClr val="F3F3F3"/>
              </a:solidFill>
              <a:latin typeface="Anton"/>
              <a:ea typeface="Anton"/>
              <a:cs typeface="Anton"/>
              <a:sym typeface="Anton"/>
            </a:endParaRPr>
          </a:p>
        </p:txBody>
      </p:sp>
      <p:sp>
        <p:nvSpPr>
          <p:cNvPr id="3141" name="Google Shape;3141;p61"/>
          <p:cNvSpPr txBox="1"/>
          <p:nvPr/>
        </p:nvSpPr>
        <p:spPr>
          <a:xfrm>
            <a:off x="3870800" y="1340850"/>
            <a:ext cx="1402500" cy="353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IN" sz="1200" dirty="0">
                <a:solidFill>
                  <a:srgbClr val="F3F3F3"/>
                </a:solidFill>
                <a:latin typeface="Anton"/>
                <a:ea typeface="Anton"/>
                <a:cs typeface="Anton"/>
                <a:sym typeface="Anton"/>
              </a:rPr>
              <a:t>JAVASCRIPT </a:t>
            </a:r>
            <a:endParaRPr sz="1200" dirty="0">
              <a:solidFill>
                <a:srgbClr val="F3F3F3"/>
              </a:solidFill>
              <a:latin typeface="Anton"/>
              <a:ea typeface="Anton"/>
              <a:cs typeface="Anton"/>
              <a:sym typeface="Anton"/>
            </a:endParaRPr>
          </a:p>
        </p:txBody>
      </p:sp>
      <p:sp>
        <p:nvSpPr>
          <p:cNvPr id="3142" name="Google Shape;3142;p61"/>
          <p:cNvSpPr txBox="1"/>
          <p:nvPr/>
        </p:nvSpPr>
        <p:spPr>
          <a:xfrm>
            <a:off x="5329225" y="3312010"/>
            <a:ext cx="1402500" cy="54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IN" sz="1200" dirty="0" smtClean="0">
                <a:solidFill>
                  <a:srgbClr val="F3F3F3"/>
                </a:solidFill>
                <a:latin typeface="Abel"/>
                <a:ea typeface="Abel"/>
                <a:cs typeface="Abel"/>
                <a:sym typeface="Abel"/>
              </a:rPr>
              <a:t>Frontend</a:t>
            </a:r>
            <a:endParaRPr sz="1200" dirty="0">
              <a:solidFill>
                <a:srgbClr val="F3F3F3"/>
              </a:solidFill>
              <a:latin typeface="Abel"/>
              <a:ea typeface="Abel"/>
              <a:cs typeface="Abel"/>
              <a:sym typeface="Abel"/>
            </a:endParaRPr>
          </a:p>
        </p:txBody>
      </p:sp>
      <p:sp>
        <p:nvSpPr>
          <p:cNvPr id="3143" name="Google Shape;3143;p61"/>
          <p:cNvSpPr txBox="1"/>
          <p:nvPr/>
        </p:nvSpPr>
        <p:spPr>
          <a:xfrm>
            <a:off x="3520050" y="893562"/>
            <a:ext cx="2103000" cy="679500"/>
          </a:xfrm>
          <a:prstGeom prst="rect">
            <a:avLst/>
          </a:prstGeom>
          <a:noFill/>
          <a:ln>
            <a:noFill/>
          </a:ln>
        </p:spPr>
        <p:txBody>
          <a:bodyPr spcFirstLastPara="1" wrap="square" lIns="91425" tIns="91425" rIns="91425" bIns="91425" anchor="b" anchorCtr="0">
            <a:noAutofit/>
          </a:bodyPr>
          <a:lstStyle/>
          <a:p>
            <a:pPr algn="ctr"/>
            <a:r>
              <a:rPr lang="en-IN" sz="1200" dirty="0" smtClean="0">
                <a:solidFill>
                  <a:srgbClr val="F3F3F3"/>
                </a:solidFill>
                <a:latin typeface="Abel"/>
                <a:ea typeface="Abel"/>
                <a:cs typeface="Abel"/>
                <a:sym typeface="Abel"/>
              </a:rPr>
              <a:t>Frontend</a:t>
            </a:r>
            <a:endParaRPr lang="en-IN" sz="1200" dirty="0">
              <a:solidFill>
                <a:srgbClr val="F3F3F3"/>
              </a:solidFill>
              <a:latin typeface="Abel"/>
              <a:ea typeface="Abel"/>
              <a:cs typeface="Abel"/>
              <a:sym typeface="Abel"/>
            </a:endParaRPr>
          </a:p>
          <a:p>
            <a:pPr marL="0" lvl="0" indent="0" algn="ctr" rtl="0">
              <a:lnSpc>
                <a:spcPct val="100000"/>
              </a:lnSpc>
              <a:spcBef>
                <a:spcPts val="0"/>
              </a:spcBef>
              <a:spcAft>
                <a:spcPts val="0"/>
              </a:spcAft>
              <a:buNone/>
            </a:pPr>
            <a:endParaRPr sz="1200" dirty="0">
              <a:solidFill>
                <a:srgbClr val="F3F3F3"/>
              </a:solidFill>
              <a:latin typeface="Abel"/>
              <a:ea typeface="Abel"/>
              <a:cs typeface="Abel"/>
              <a:sym typeface="Abel"/>
            </a:endParaRPr>
          </a:p>
        </p:txBody>
      </p:sp>
      <p:sp>
        <p:nvSpPr>
          <p:cNvPr id="3144" name="Google Shape;3144;p61"/>
          <p:cNvSpPr txBox="1"/>
          <p:nvPr/>
        </p:nvSpPr>
        <p:spPr>
          <a:xfrm>
            <a:off x="6792831" y="3608175"/>
            <a:ext cx="1402500" cy="353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IN" sz="1200" dirty="0">
                <a:solidFill>
                  <a:srgbClr val="F3F3F3"/>
                </a:solidFill>
                <a:latin typeface="Anton"/>
                <a:ea typeface="Anton"/>
                <a:cs typeface="Anton"/>
                <a:sym typeface="Anton"/>
              </a:rPr>
              <a:t>XAMPP SERVER</a:t>
            </a:r>
          </a:p>
        </p:txBody>
      </p:sp>
      <p:sp>
        <p:nvSpPr>
          <p:cNvPr id="3145" name="Google Shape;3145;p61"/>
          <p:cNvSpPr txBox="1"/>
          <p:nvPr/>
        </p:nvSpPr>
        <p:spPr>
          <a:xfrm>
            <a:off x="6792825" y="3846735"/>
            <a:ext cx="1402500" cy="54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IN" sz="1200" dirty="0">
                <a:solidFill>
                  <a:srgbClr val="F3F3F3"/>
                </a:solidFill>
                <a:latin typeface="Abel"/>
                <a:ea typeface="Abel"/>
                <a:cs typeface="Abel"/>
                <a:sym typeface="Abel"/>
              </a:rPr>
              <a:t>Database</a:t>
            </a:r>
          </a:p>
          <a:p>
            <a:pPr marL="0" lvl="0" indent="0" algn="ctr" rtl="0">
              <a:lnSpc>
                <a:spcPct val="100000"/>
              </a:lnSpc>
              <a:spcBef>
                <a:spcPts val="0"/>
              </a:spcBef>
              <a:spcAft>
                <a:spcPts val="0"/>
              </a:spcAft>
              <a:buNone/>
            </a:pPr>
            <a:r>
              <a:rPr lang="en-IN" sz="1200" dirty="0">
                <a:solidFill>
                  <a:srgbClr val="F3F3F3"/>
                </a:solidFill>
                <a:latin typeface="Abel"/>
                <a:ea typeface="Abel"/>
                <a:cs typeface="Abel"/>
                <a:sym typeface="Abel"/>
              </a:rPr>
              <a:t>connectivity </a:t>
            </a:r>
            <a:endParaRPr sz="1200" dirty="0">
              <a:solidFill>
                <a:srgbClr val="F3F3F3"/>
              </a:solidFill>
              <a:latin typeface="Abel"/>
              <a:ea typeface="Abel"/>
              <a:cs typeface="Abel"/>
              <a:sym typeface="Abel"/>
            </a:endParaRPr>
          </a:p>
        </p:txBody>
      </p:sp>
      <p:sp>
        <p:nvSpPr>
          <p:cNvPr id="3146" name="Google Shape;3146;p61"/>
          <p:cNvSpPr txBox="1"/>
          <p:nvPr/>
        </p:nvSpPr>
        <p:spPr>
          <a:xfrm>
            <a:off x="2416550" y="3073450"/>
            <a:ext cx="1402500" cy="353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IN" sz="1200" dirty="0">
                <a:solidFill>
                  <a:srgbClr val="F3F3F3"/>
                </a:solidFill>
                <a:latin typeface="Anton"/>
                <a:ea typeface="Anton"/>
                <a:cs typeface="Anton"/>
                <a:sym typeface="Anton"/>
              </a:rPr>
              <a:t>HTML</a:t>
            </a:r>
            <a:endParaRPr sz="1200" dirty="0">
              <a:solidFill>
                <a:srgbClr val="F3F3F3"/>
              </a:solidFill>
              <a:latin typeface="Anton"/>
              <a:ea typeface="Anton"/>
              <a:cs typeface="Anton"/>
              <a:sym typeface="Anton"/>
            </a:endParaRPr>
          </a:p>
        </p:txBody>
      </p:sp>
      <p:sp>
        <p:nvSpPr>
          <p:cNvPr id="3147" name="Google Shape;3147;p61"/>
          <p:cNvSpPr txBox="1"/>
          <p:nvPr/>
        </p:nvSpPr>
        <p:spPr>
          <a:xfrm>
            <a:off x="2416550" y="3321117"/>
            <a:ext cx="1402500" cy="545700"/>
          </a:xfrm>
          <a:prstGeom prst="rect">
            <a:avLst/>
          </a:prstGeom>
          <a:noFill/>
          <a:ln>
            <a:noFill/>
          </a:ln>
        </p:spPr>
        <p:txBody>
          <a:bodyPr spcFirstLastPara="1" wrap="square" lIns="91425" tIns="91425" rIns="91425" bIns="91425" anchor="t" anchorCtr="0">
            <a:noAutofit/>
          </a:bodyPr>
          <a:lstStyle/>
          <a:p>
            <a:pPr algn="ctr"/>
            <a:r>
              <a:rPr lang="en-IN" sz="1200" dirty="0" smtClean="0">
                <a:solidFill>
                  <a:srgbClr val="F3F3F3"/>
                </a:solidFill>
                <a:latin typeface="Abel"/>
                <a:ea typeface="Abel"/>
                <a:cs typeface="Abel"/>
                <a:sym typeface="Abel"/>
              </a:rPr>
              <a:t>Frontend</a:t>
            </a:r>
            <a:endParaRPr lang="en-IN" sz="1200" dirty="0">
              <a:solidFill>
                <a:srgbClr val="F3F3F3"/>
              </a:solidFill>
              <a:latin typeface="Abel"/>
              <a:ea typeface="Abel"/>
              <a:cs typeface="Abel"/>
              <a:sym typeface="Abel"/>
            </a:endParaRPr>
          </a:p>
          <a:p>
            <a:pPr marL="0" lvl="0" indent="0" algn="ctr" rtl="0">
              <a:lnSpc>
                <a:spcPct val="100000"/>
              </a:lnSpc>
              <a:spcBef>
                <a:spcPts val="0"/>
              </a:spcBef>
              <a:spcAft>
                <a:spcPts val="0"/>
              </a:spcAft>
              <a:buNone/>
            </a:pPr>
            <a:endParaRPr sz="1200" dirty="0">
              <a:solidFill>
                <a:srgbClr val="F3F3F3"/>
              </a:solidFill>
              <a:latin typeface="Abel"/>
              <a:ea typeface="Abel"/>
              <a:cs typeface="Abel"/>
              <a:sym typeface="Abel"/>
            </a:endParaRPr>
          </a:p>
        </p:txBody>
      </p:sp>
      <p:sp>
        <p:nvSpPr>
          <p:cNvPr id="3148" name="Google Shape;3148;p61"/>
          <p:cNvSpPr txBox="1"/>
          <p:nvPr/>
        </p:nvSpPr>
        <p:spPr>
          <a:xfrm>
            <a:off x="865694" y="3608175"/>
            <a:ext cx="1595700" cy="35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N" sz="1200" dirty="0">
                <a:solidFill>
                  <a:srgbClr val="F3F3F3"/>
                </a:solidFill>
                <a:latin typeface="Anton"/>
                <a:ea typeface="Anton"/>
                <a:cs typeface="Anton"/>
                <a:sym typeface="Anton"/>
              </a:rPr>
              <a:t>PHPMYADMIN</a:t>
            </a:r>
            <a:endParaRPr sz="1200" dirty="0">
              <a:solidFill>
                <a:srgbClr val="F3F3F3"/>
              </a:solidFill>
              <a:latin typeface="Anton"/>
              <a:ea typeface="Anton"/>
              <a:cs typeface="Anton"/>
              <a:sym typeface="Anton"/>
            </a:endParaRPr>
          </a:p>
        </p:txBody>
      </p:sp>
      <p:sp>
        <p:nvSpPr>
          <p:cNvPr id="3149" name="Google Shape;3149;p61"/>
          <p:cNvSpPr txBox="1"/>
          <p:nvPr/>
        </p:nvSpPr>
        <p:spPr>
          <a:xfrm>
            <a:off x="963075" y="3855842"/>
            <a:ext cx="1402500" cy="54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IN" sz="1200" dirty="0">
                <a:solidFill>
                  <a:srgbClr val="F3F3F3"/>
                </a:solidFill>
                <a:latin typeface="Abel"/>
                <a:ea typeface="Abel"/>
                <a:cs typeface="Abel"/>
                <a:sym typeface="Abel"/>
              </a:rPr>
              <a:t>Backend</a:t>
            </a:r>
            <a:endParaRPr sz="1200" dirty="0">
              <a:solidFill>
                <a:srgbClr val="F3F3F3"/>
              </a:solidFill>
              <a:latin typeface="Abel"/>
              <a:ea typeface="Abel"/>
              <a:cs typeface="Abel"/>
              <a:sym typeface="Abel"/>
            </a:endParaRPr>
          </a:p>
        </p:txBody>
      </p:sp>
      <p:cxnSp>
        <p:nvCxnSpPr>
          <p:cNvPr id="3150" name="Google Shape;3150;p61"/>
          <p:cNvCxnSpPr/>
          <p:nvPr/>
        </p:nvCxnSpPr>
        <p:spPr>
          <a:xfrm>
            <a:off x="1664325" y="2384127"/>
            <a:ext cx="0" cy="1215900"/>
          </a:xfrm>
          <a:prstGeom prst="straightConnector1">
            <a:avLst/>
          </a:prstGeom>
          <a:noFill/>
          <a:ln w="19050" cap="flat" cmpd="sng">
            <a:solidFill>
              <a:srgbClr val="F3F3F3"/>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700" scaled="0"/>
        </a:gradFill>
        <a:effectLst/>
      </p:bgPr>
    </p:bg>
    <p:spTree>
      <p:nvGrpSpPr>
        <p:cNvPr id="1" name="Shape 3103"/>
        <p:cNvGrpSpPr/>
        <p:nvPr/>
      </p:nvGrpSpPr>
      <p:grpSpPr>
        <a:xfrm>
          <a:off x="0" y="0"/>
          <a:ext cx="0" cy="0"/>
          <a:chOff x="0" y="0"/>
          <a:chExt cx="0" cy="0"/>
        </a:xfrm>
      </p:grpSpPr>
      <p:sp>
        <p:nvSpPr>
          <p:cNvPr id="3104" name="Google Shape;3104;p59"/>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9"/>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FEATURES</a:t>
            </a:r>
            <a:endParaRPr dirty="0"/>
          </a:p>
        </p:txBody>
      </p:sp>
      <p:sp>
        <p:nvSpPr>
          <p:cNvPr id="3106" name="Google Shape;3106;p59"/>
          <p:cNvSpPr txBox="1">
            <a:spLocks noGrp="1"/>
          </p:cNvSpPr>
          <p:nvPr>
            <p:ph type="title" idx="2"/>
          </p:nvPr>
        </p:nvSpPr>
        <p:spPr>
          <a:xfrm>
            <a:off x="1277362" y="454739"/>
            <a:ext cx="15393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IN" dirty="0"/>
              <a:t>USER Profile </a:t>
            </a:r>
            <a:endParaRPr dirty="0"/>
          </a:p>
        </p:txBody>
      </p:sp>
      <p:sp>
        <p:nvSpPr>
          <p:cNvPr id="3107" name="Google Shape;3107;p59"/>
          <p:cNvSpPr txBox="1">
            <a:spLocks noGrp="1"/>
          </p:cNvSpPr>
          <p:nvPr>
            <p:ph type="subTitle" idx="1"/>
          </p:nvPr>
        </p:nvSpPr>
        <p:spPr>
          <a:xfrm>
            <a:off x="1063462" y="856439"/>
            <a:ext cx="1967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dirty="0"/>
              <a:t>User can create his own profile for tracking his personal development progress </a:t>
            </a:r>
            <a:endParaRPr dirty="0"/>
          </a:p>
        </p:txBody>
      </p:sp>
      <p:sp>
        <p:nvSpPr>
          <p:cNvPr id="3108" name="Google Shape;3108;p59"/>
          <p:cNvSpPr txBox="1">
            <a:spLocks noGrp="1"/>
          </p:cNvSpPr>
          <p:nvPr>
            <p:ph type="title" idx="3"/>
          </p:nvPr>
        </p:nvSpPr>
        <p:spPr>
          <a:xfrm>
            <a:off x="7089546" y="1597857"/>
            <a:ext cx="1539300" cy="367872"/>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Trainer details</a:t>
            </a:r>
            <a:endParaRPr dirty="0"/>
          </a:p>
        </p:txBody>
      </p:sp>
      <p:sp>
        <p:nvSpPr>
          <p:cNvPr id="3109" name="Google Shape;3109;p59"/>
          <p:cNvSpPr txBox="1">
            <a:spLocks noGrp="1"/>
          </p:cNvSpPr>
          <p:nvPr>
            <p:ph type="subTitle" idx="4"/>
          </p:nvPr>
        </p:nvSpPr>
        <p:spPr>
          <a:xfrm>
            <a:off x="6951846" y="2140653"/>
            <a:ext cx="1967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dirty="0"/>
              <a:t>It will display all the trainer and their details. </a:t>
            </a:r>
            <a:endParaRPr dirty="0"/>
          </a:p>
        </p:txBody>
      </p:sp>
      <p:sp>
        <p:nvSpPr>
          <p:cNvPr id="3110" name="Google Shape;3110;p59"/>
          <p:cNvSpPr txBox="1">
            <a:spLocks noGrp="1"/>
          </p:cNvSpPr>
          <p:nvPr>
            <p:ph type="title" idx="5"/>
          </p:nvPr>
        </p:nvSpPr>
        <p:spPr>
          <a:xfrm>
            <a:off x="3909525" y="3191623"/>
            <a:ext cx="15393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IN" dirty="0"/>
              <a:t>Workout routine </a:t>
            </a:r>
            <a:endParaRPr dirty="0"/>
          </a:p>
        </p:txBody>
      </p:sp>
      <p:sp>
        <p:nvSpPr>
          <p:cNvPr id="3111" name="Google Shape;3111;p59"/>
          <p:cNvSpPr txBox="1">
            <a:spLocks noGrp="1"/>
          </p:cNvSpPr>
          <p:nvPr>
            <p:ph type="subTitle" idx="6"/>
          </p:nvPr>
        </p:nvSpPr>
        <p:spPr>
          <a:xfrm>
            <a:off x="3817424" y="3811151"/>
            <a:ext cx="1967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dirty="0"/>
              <a:t>We will get an detailed info about what routine to be follow on the current date</a:t>
            </a:r>
            <a:endParaRPr dirty="0"/>
          </a:p>
        </p:txBody>
      </p:sp>
      <p:sp>
        <p:nvSpPr>
          <p:cNvPr id="3112" name="Google Shape;3112;p59"/>
          <p:cNvSpPr txBox="1">
            <a:spLocks noGrp="1"/>
          </p:cNvSpPr>
          <p:nvPr>
            <p:ph type="title" idx="7"/>
          </p:nvPr>
        </p:nvSpPr>
        <p:spPr>
          <a:xfrm>
            <a:off x="4031324" y="458098"/>
            <a:ext cx="15393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Gym </a:t>
            </a:r>
            <a:r>
              <a:rPr lang="en-IN" dirty="0"/>
              <a:t>members</a:t>
            </a:r>
            <a:endParaRPr dirty="0"/>
          </a:p>
        </p:txBody>
      </p:sp>
      <p:sp>
        <p:nvSpPr>
          <p:cNvPr id="3113" name="Google Shape;3113;p59"/>
          <p:cNvSpPr txBox="1">
            <a:spLocks noGrp="1"/>
          </p:cNvSpPr>
          <p:nvPr>
            <p:ph type="subTitle" idx="8"/>
          </p:nvPr>
        </p:nvSpPr>
        <p:spPr>
          <a:xfrm>
            <a:off x="3741224" y="856439"/>
            <a:ext cx="1967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dirty="0"/>
              <a:t>The system can display all the members of gym in a tabular form</a:t>
            </a:r>
          </a:p>
        </p:txBody>
      </p:sp>
      <p:sp>
        <p:nvSpPr>
          <p:cNvPr id="3114" name="Google Shape;3114;p59"/>
          <p:cNvSpPr txBox="1">
            <a:spLocks noGrp="1"/>
          </p:cNvSpPr>
          <p:nvPr>
            <p:ph type="title" idx="9"/>
          </p:nvPr>
        </p:nvSpPr>
        <p:spPr>
          <a:xfrm>
            <a:off x="1229162" y="3190157"/>
            <a:ext cx="20022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IN" dirty="0"/>
              <a:t>BMI</a:t>
            </a:r>
            <a:endParaRPr dirty="0"/>
          </a:p>
        </p:txBody>
      </p:sp>
      <p:sp>
        <p:nvSpPr>
          <p:cNvPr id="3115" name="Google Shape;3115;p59"/>
          <p:cNvSpPr txBox="1">
            <a:spLocks noGrp="1"/>
          </p:cNvSpPr>
          <p:nvPr>
            <p:ph type="subTitle" idx="13"/>
          </p:nvPr>
        </p:nvSpPr>
        <p:spPr>
          <a:xfrm>
            <a:off x="1225139" y="3811151"/>
            <a:ext cx="19671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dirty="0"/>
              <a:t>This will calculate your body mass index and show our present body condition. </a:t>
            </a:r>
            <a:endParaRPr dirty="0"/>
          </a:p>
        </p:txBody>
      </p:sp>
      <p:sp>
        <p:nvSpPr>
          <p:cNvPr id="3116" name="Google Shape;3116;p59"/>
          <p:cNvSpPr txBox="1">
            <a:spLocks noGrp="1"/>
          </p:cNvSpPr>
          <p:nvPr>
            <p:ph type="title" idx="14"/>
          </p:nvPr>
        </p:nvSpPr>
        <p:spPr>
          <a:xfrm>
            <a:off x="6456773" y="3190157"/>
            <a:ext cx="1539300" cy="40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IN" dirty="0"/>
              <a:t>Attendance </a:t>
            </a:r>
            <a:endParaRPr dirty="0"/>
          </a:p>
        </p:txBody>
      </p:sp>
      <p:sp>
        <p:nvSpPr>
          <p:cNvPr id="3117" name="Google Shape;3117;p59"/>
          <p:cNvSpPr txBox="1">
            <a:spLocks noGrp="1"/>
          </p:cNvSpPr>
          <p:nvPr>
            <p:ph type="subTitle" idx="15"/>
          </p:nvPr>
        </p:nvSpPr>
        <p:spPr>
          <a:xfrm>
            <a:off x="6169225" y="3811151"/>
            <a:ext cx="2107500" cy="54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dirty="0"/>
              <a:t>So this function can track down our attendance which will help us to go through our monthly progress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700" scaled="0"/>
        </a:gradFill>
        <a:effectLst/>
      </p:bgPr>
    </p:bg>
    <p:spTree>
      <p:nvGrpSpPr>
        <p:cNvPr id="1" name="Shape 3215"/>
        <p:cNvGrpSpPr/>
        <p:nvPr/>
      </p:nvGrpSpPr>
      <p:grpSpPr>
        <a:xfrm>
          <a:off x="0" y="0"/>
          <a:ext cx="0" cy="0"/>
          <a:chOff x="0" y="0"/>
          <a:chExt cx="0" cy="0"/>
        </a:xfrm>
      </p:grpSpPr>
      <p:sp>
        <p:nvSpPr>
          <p:cNvPr id="3216" name="Google Shape;3216;p66"/>
          <p:cNvSpPr/>
          <p:nvPr/>
        </p:nvSpPr>
        <p:spPr>
          <a:xfrm rot="5400000">
            <a:off x="-589050"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6"/>
          <p:cNvSpPr txBox="1">
            <a:spLocks noGrp="1"/>
          </p:cNvSpPr>
          <p:nvPr>
            <p:ph type="title"/>
          </p:nvPr>
        </p:nvSpPr>
        <p:spPr>
          <a:xfrm rot="-5400000">
            <a:off x="-1572925" y="2285450"/>
            <a:ext cx="401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LIMITATIONS</a:t>
            </a:r>
            <a:br>
              <a:rPr lang="en-IN" dirty="0"/>
            </a:br>
            <a:endParaRPr dirty="0"/>
          </a:p>
        </p:txBody>
      </p:sp>
      <p:sp>
        <p:nvSpPr>
          <p:cNvPr id="3218" name="Google Shape;3218;p66"/>
          <p:cNvSpPr/>
          <p:nvPr/>
        </p:nvSpPr>
        <p:spPr>
          <a:xfrm rot="10800000">
            <a:off x="1850576" y="2237699"/>
            <a:ext cx="584100" cy="584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6"/>
          <p:cNvSpPr/>
          <p:nvPr/>
        </p:nvSpPr>
        <p:spPr>
          <a:xfrm rot="10800000">
            <a:off x="3664191" y="2237699"/>
            <a:ext cx="584100" cy="584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6"/>
          <p:cNvSpPr/>
          <p:nvPr/>
        </p:nvSpPr>
        <p:spPr>
          <a:xfrm rot="10800000">
            <a:off x="5477791" y="2237699"/>
            <a:ext cx="584100" cy="584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6"/>
          <p:cNvSpPr/>
          <p:nvPr/>
        </p:nvSpPr>
        <p:spPr>
          <a:xfrm rot="10800000">
            <a:off x="7291377" y="2237699"/>
            <a:ext cx="584100" cy="584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22" name="Google Shape;3222;p66"/>
          <p:cNvCxnSpPr>
            <a:stCxn id="3218" idx="1"/>
            <a:endCxn id="3219" idx="3"/>
          </p:cNvCxnSpPr>
          <p:nvPr/>
        </p:nvCxnSpPr>
        <p:spPr>
          <a:xfrm>
            <a:off x="2434676" y="2529749"/>
            <a:ext cx="1229400" cy="0"/>
          </a:xfrm>
          <a:prstGeom prst="straightConnector1">
            <a:avLst/>
          </a:prstGeom>
          <a:noFill/>
          <a:ln w="19050" cap="flat" cmpd="sng">
            <a:solidFill>
              <a:srgbClr val="FFFFFF"/>
            </a:solidFill>
            <a:prstDash val="solid"/>
            <a:round/>
            <a:headEnd type="none" w="med" len="med"/>
            <a:tailEnd type="none" w="med" len="med"/>
          </a:ln>
        </p:spPr>
      </p:cxnSp>
      <p:cxnSp>
        <p:nvCxnSpPr>
          <p:cNvPr id="3223" name="Google Shape;3223;p66"/>
          <p:cNvCxnSpPr>
            <a:stCxn id="3219" idx="1"/>
            <a:endCxn id="3220" idx="3"/>
          </p:cNvCxnSpPr>
          <p:nvPr/>
        </p:nvCxnSpPr>
        <p:spPr>
          <a:xfrm>
            <a:off x="4248291" y="2529749"/>
            <a:ext cx="1229400" cy="0"/>
          </a:xfrm>
          <a:prstGeom prst="straightConnector1">
            <a:avLst/>
          </a:prstGeom>
          <a:noFill/>
          <a:ln w="19050" cap="flat" cmpd="sng">
            <a:solidFill>
              <a:srgbClr val="FFFFFF"/>
            </a:solidFill>
            <a:prstDash val="solid"/>
            <a:round/>
            <a:headEnd type="none" w="med" len="med"/>
            <a:tailEnd type="none" w="med" len="med"/>
          </a:ln>
        </p:spPr>
      </p:cxnSp>
      <p:cxnSp>
        <p:nvCxnSpPr>
          <p:cNvPr id="3224" name="Google Shape;3224;p66"/>
          <p:cNvCxnSpPr>
            <a:stCxn id="3220" idx="1"/>
            <a:endCxn id="3221" idx="3"/>
          </p:cNvCxnSpPr>
          <p:nvPr/>
        </p:nvCxnSpPr>
        <p:spPr>
          <a:xfrm>
            <a:off x="6061891" y="2529749"/>
            <a:ext cx="1229400" cy="0"/>
          </a:xfrm>
          <a:prstGeom prst="straightConnector1">
            <a:avLst/>
          </a:prstGeom>
          <a:noFill/>
          <a:ln w="19050" cap="flat" cmpd="sng">
            <a:solidFill>
              <a:srgbClr val="FFFFFF"/>
            </a:solidFill>
            <a:prstDash val="solid"/>
            <a:round/>
            <a:headEnd type="none" w="med" len="med"/>
            <a:tailEnd type="none" w="med" len="med"/>
          </a:ln>
        </p:spPr>
      </p:cxnSp>
      <p:sp>
        <p:nvSpPr>
          <p:cNvPr id="3225" name="Google Shape;3225;p66"/>
          <p:cNvSpPr txBox="1"/>
          <p:nvPr/>
        </p:nvSpPr>
        <p:spPr>
          <a:xfrm>
            <a:off x="4779391" y="1401593"/>
            <a:ext cx="1980900" cy="7242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IN" dirty="0">
                <a:solidFill>
                  <a:srgbClr val="F3F3F3"/>
                </a:solidFill>
                <a:latin typeface="Abel" panose="02000506030000020004" pitchFamily="2" charset="0"/>
                <a:ea typeface="Abel"/>
                <a:cs typeface="Abel"/>
                <a:sym typeface="Abel"/>
              </a:rPr>
              <a:t>No in-person professional guidance</a:t>
            </a:r>
            <a:endParaRPr dirty="0">
              <a:solidFill>
                <a:srgbClr val="F3F3F3"/>
              </a:solidFill>
              <a:latin typeface="Abel" panose="02000506030000020004" pitchFamily="2" charset="0"/>
              <a:ea typeface="Abel"/>
              <a:cs typeface="Abel"/>
              <a:sym typeface="Abel"/>
            </a:endParaRPr>
          </a:p>
        </p:txBody>
      </p:sp>
      <p:sp>
        <p:nvSpPr>
          <p:cNvPr id="3226" name="Google Shape;3226;p66"/>
          <p:cNvSpPr txBox="1"/>
          <p:nvPr/>
        </p:nvSpPr>
        <p:spPr>
          <a:xfrm>
            <a:off x="6601520" y="2933706"/>
            <a:ext cx="1980900" cy="72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IN" i="0" dirty="0">
                <a:solidFill>
                  <a:schemeClr val="tx2"/>
                </a:solidFill>
                <a:effectLst/>
                <a:latin typeface="Abel" panose="02000506030000020004" pitchFamily="2" charset="0"/>
              </a:rPr>
              <a:t>Appointing Technical Staff may increase</a:t>
            </a:r>
          </a:p>
          <a:p>
            <a:pPr marL="0" lvl="0" indent="0" algn="ctr" rtl="0">
              <a:lnSpc>
                <a:spcPct val="100000"/>
              </a:lnSpc>
              <a:spcBef>
                <a:spcPts val="0"/>
              </a:spcBef>
              <a:spcAft>
                <a:spcPts val="0"/>
              </a:spcAft>
              <a:buNone/>
            </a:pPr>
            <a:r>
              <a:rPr lang="en-IN" dirty="0">
                <a:solidFill>
                  <a:schemeClr val="tx2"/>
                </a:solidFill>
                <a:latin typeface="Abel" panose="02000506030000020004" pitchFamily="2" charset="0"/>
                <a:ea typeface="Abel"/>
                <a:cs typeface="Abel"/>
                <a:sym typeface="Abel"/>
              </a:rPr>
              <a:t>System cost</a:t>
            </a:r>
            <a:endParaRPr dirty="0">
              <a:solidFill>
                <a:schemeClr val="tx2"/>
              </a:solidFill>
              <a:latin typeface="Abel" panose="02000506030000020004" pitchFamily="2" charset="0"/>
              <a:ea typeface="Abel"/>
              <a:cs typeface="Abel"/>
              <a:sym typeface="Abel"/>
            </a:endParaRPr>
          </a:p>
        </p:txBody>
      </p:sp>
      <p:sp>
        <p:nvSpPr>
          <p:cNvPr id="3227" name="Google Shape;3227;p66"/>
          <p:cNvSpPr txBox="1"/>
          <p:nvPr/>
        </p:nvSpPr>
        <p:spPr>
          <a:xfrm>
            <a:off x="3012471" y="2980657"/>
            <a:ext cx="1980900" cy="72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dirty="0">
                <a:solidFill>
                  <a:srgbClr val="F3F3F3"/>
                </a:solidFill>
                <a:latin typeface="Abel" panose="02000506030000020004" pitchFamily="2" charset="0"/>
                <a:ea typeface="Abel"/>
                <a:cs typeface="Abel"/>
                <a:sym typeface="Abel"/>
              </a:rPr>
              <a:t>Might be overwhelming for some</a:t>
            </a:r>
            <a:endParaRPr dirty="0">
              <a:solidFill>
                <a:srgbClr val="F3F3F3"/>
              </a:solidFill>
              <a:latin typeface="Abel" panose="02000506030000020004" pitchFamily="2" charset="0"/>
              <a:ea typeface="Abel"/>
              <a:cs typeface="Abel"/>
              <a:sym typeface="Abel"/>
            </a:endParaRPr>
          </a:p>
        </p:txBody>
      </p:sp>
      <p:sp>
        <p:nvSpPr>
          <p:cNvPr id="3228" name="Google Shape;3228;p66"/>
          <p:cNvSpPr txBox="1"/>
          <p:nvPr/>
        </p:nvSpPr>
        <p:spPr>
          <a:xfrm>
            <a:off x="1193288" y="1646752"/>
            <a:ext cx="1980900" cy="724200"/>
          </a:xfrm>
          <a:prstGeom prst="rect">
            <a:avLst/>
          </a:prstGeom>
          <a:noFill/>
          <a:ln>
            <a:noFill/>
          </a:ln>
        </p:spPr>
        <p:txBody>
          <a:bodyPr spcFirstLastPara="1" wrap="square" lIns="91425" tIns="91425" rIns="91425" bIns="91425" anchor="b" anchorCtr="0">
            <a:noAutofit/>
          </a:bodyPr>
          <a:lstStyle/>
          <a:p>
            <a:pPr algn="ctr">
              <a:buClr>
                <a:srgbClr val="0C343D"/>
              </a:buClr>
              <a:buSzPts val="1100"/>
            </a:pPr>
            <a:r>
              <a:rPr lang="en-US" b="0" i="0" dirty="0">
                <a:solidFill>
                  <a:schemeClr val="tx2"/>
                </a:solidFill>
                <a:effectLst/>
                <a:latin typeface="Abel" panose="02000506030000020004" pitchFamily="2" charset="0"/>
              </a:rPr>
              <a:t>There is a membership fee. This may be costly.</a:t>
            </a:r>
          </a:p>
          <a:p>
            <a:pPr marL="0" lvl="0" indent="0" algn="ctr" rtl="0">
              <a:spcBef>
                <a:spcPts val="0"/>
              </a:spcBef>
              <a:spcAft>
                <a:spcPts val="0"/>
              </a:spcAft>
              <a:buClr>
                <a:srgbClr val="0C343D"/>
              </a:buClr>
              <a:buSzPts val="1100"/>
              <a:buFont typeface="Arial"/>
              <a:buNone/>
            </a:pPr>
            <a:endParaRPr dirty="0">
              <a:solidFill>
                <a:schemeClr val="tx2"/>
              </a:solidFill>
              <a:latin typeface="Abel" panose="02000506030000020004" pitchFamily="2" charset="0"/>
              <a:ea typeface="Abel"/>
              <a:cs typeface="Abel"/>
              <a:sym typeface="Abel"/>
            </a:endParaRPr>
          </a:p>
        </p:txBody>
      </p:sp>
      <p:cxnSp>
        <p:nvCxnSpPr>
          <p:cNvPr id="3229" name="Google Shape;3229;p66"/>
          <p:cNvCxnSpPr>
            <a:stCxn id="3221" idx="1"/>
          </p:cNvCxnSpPr>
          <p:nvPr/>
        </p:nvCxnSpPr>
        <p:spPr>
          <a:xfrm>
            <a:off x="7875477" y="2529749"/>
            <a:ext cx="549300" cy="0"/>
          </a:xfrm>
          <a:prstGeom prst="straightConnector1">
            <a:avLst/>
          </a:prstGeom>
          <a:noFill/>
          <a:ln w="19050" cap="flat" cmpd="sng">
            <a:solidFill>
              <a:srgbClr val="FFFFFF"/>
            </a:solidFill>
            <a:prstDash val="solid"/>
            <a:round/>
            <a:headEnd type="none" w="med" len="med"/>
            <a:tailEnd type="triangle" w="med" len="med"/>
          </a:ln>
        </p:spPr>
      </p:cxnSp>
      <p:grpSp>
        <p:nvGrpSpPr>
          <p:cNvPr id="3230" name="Google Shape;3230;p66"/>
          <p:cNvGrpSpPr/>
          <p:nvPr/>
        </p:nvGrpSpPr>
        <p:grpSpPr>
          <a:xfrm>
            <a:off x="7383357" y="2301723"/>
            <a:ext cx="429926" cy="429809"/>
            <a:chOff x="1012838" y="2072125"/>
            <a:chExt cx="368150" cy="368050"/>
          </a:xfrm>
        </p:grpSpPr>
        <p:sp>
          <p:nvSpPr>
            <p:cNvPr id="3231" name="Google Shape;3231;p66"/>
            <p:cNvSpPr/>
            <p:nvPr/>
          </p:nvSpPr>
          <p:spPr>
            <a:xfrm>
              <a:off x="1188013" y="2396975"/>
              <a:ext cx="16125" cy="14525"/>
            </a:xfrm>
            <a:custGeom>
              <a:avLst/>
              <a:gdLst/>
              <a:ahLst/>
              <a:cxnLst/>
              <a:rect l="l" t="t" r="r" b="b"/>
              <a:pathLst>
                <a:path w="645" h="581" extrusionOk="0">
                  <a:moveTo>
                    <a:pt x="355" y="1"/>
                  </a:moveTo>
                  <a:cubicBezTo>
                    <a:pt x="170" y="1"/>
                    <a:pt x="1" y="189"/>
                    <a:pt x="87" y="403"/>
                  </a:cubicBezTo>
                  <a:cubicBezTo>
                    <a:pt x="137" y="525"/>
                    <a:pt x="243" y="580"/>
                    <a:pt x="350" y="580"/>
                  </a:cubicBezTo>
                  <a:cubicBezTo>
                    <a:pt x="497" y="580"/>
                    <a:pt x="644" y="474"/>
                    <a:pt x="644" y="292"/>
                  </a:cubicBezTo>
                  <a:cubicBezTo>
                    <a:pt x="640" y="216"/>
                    <a:pt x="612" y="141"/>
                    <a:pt x="557" y="89"/>
                  </a:cubicBezTo>
                  <a:cubicBezTo>
                    <a:pt x="496" y="27"/>
                    <a:pt x="424"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6"/>
            <p:cNvSpPr/>
            <p:nvPr/>
          </p:nvSpPr>
          <p:spPr>
            <a:xfrm>
              <a:off x="1012838" y="2072125"/>
              <a:ext cx="368150" cy="368050"/>
            </a:xfrm>
            <a:custGeom>
              <a:avLst/>
              <a:gdLst/>
              <a:ahLst/>
              <a:cxnLst/>
              <a:rect l="l" t="t" r="r" b="b"/>
              <a:pathLst>
                <a:path w="14726" h="14722" extrusionOk="0">
                  <a:moveTo>
                    <a:pt x="1841" y="2820"/>
                  </a:moveTo>
                  <a:lnTo>
                    <a:pt x="1841" y="3166"/>
                  </a:lnTo>
                  <a:lnTo>
                    <a:pt x="1611" y="3166"/>
                  </a:lnTo>
                  <a:lnTo>
                    <a:pt x="1611" y="2820"/>
                  </a:lnTo>
                  <a:close/>
                  <a:moveTo>
                    <a:pt x="4056" y="2820"/>
                  </a:moveTo>
                  <a:lnTo>
                    <a:pt x="4056" y="3166"/>
                  </a:lnTo>
                  <a:lnTo>
                    <a:pt x="3567" y="3166"/>
                  </a:lnTo>
                  <a:lnTo>
                    <a:pt x="3567" y="2820"/>
                  </a:lnTo>
                  <a:close/>
                  <a:moveTo>
                    <a:pt x="10093" y="2820"/>
                  </a:moveTo>
                  <a:lnTo>
                    <a:pt x="10093" y="3166"/>
                  </a:lnTo>
                  <a:lnTo>
                    <a:pt x="4633" y="3166"/>
                  </a:lnTo>
                  <a:lnTo>
                    <a:pt x="4633" y="2820"/>
                  </a:lnTo>
                  <a:close/>
                  <a:moveTo>
                    <a:pt x="11158" y="2820"/>
                  </a:moveTo>
                  <a:lnTo>
                    <a:pt x="11158" y="3166"/>
                  </a:lnTo>
                  <a:lnTo>
                    <a:pt x="10669" y="3166"/>
                  </a:lnTo>
                  <a:lnTo>
                    <a:pt x="10669" y="2820"/>
                  </a:lnTo>
                  <a:close/>
                  <a:moveTo>
                    <a:pt x="13115" y="2820"/>
                  </a:moveTo>
                  <a:lnTo>
                    <a:pt x="13115" y="3166"/>
                  </a:lnTo>
                  <a:lnTo>
                    <a:pt x="12884" y="3166"/>
                  </a:lnTo>
                  <a:lnTo>
                    <a:pt x="12884" y="2820"/>
                  </a:lnTo>
                  <a:close/>
                  <a:moveTo>
                    <a:pt x="2704" y="1555"/>
                  </a:moveTo>
                  <a:cubicBezTo>
                    <a:pt x="2863" y="1555"/>
                    <a:pt x="2991" y="1682"/>
                    <a:pt x="2991" y="1842"/>
                  </a:cubicBezTo>
                  <a:lnTo>
                    <a:pt x="2991" y="4144"/>
                  </a:lnTo>
                  <a:cubicBezTo>
                    <a:pt x="2991" y="4299"/>
                    <a:pt x="2863" y="4430"/>
                    <a:pt x="2704" y="4430"/>
                  </a:cubicBezTo>
                  <a:cubicBezTo>
                    <a:pt x="2545" y="4430"/>
                    <a:pt x="2418" y="4299"/>
                    <a:pt x="2418" y="4144"/>
                  </a:cubicBezTo>
                  <a:lnTo>
                    <a:pt x="2418" y="1842"/>
                  </a:lnTo>
                  <a:cubicBezTo>
                    <a:pt x="2418" y="1682"/>
                    <a:pt x="2545" y="1555"/>
                    <a:pt x="2704" y="1555"/>
                  </a:cubicBezTo>
                  <a:close/>
                  <a:moveTo>
                    <a:pt x="12021" y="1555"/>
                  </a:moveTo>
                  <a:cubicBezTo>
                    <a:pt x="12180" y="1555"/>
                    <a:pt x="12308" y="1682"/>
                    <a:pt x="12308" y="1842"/>
                  </a:cubicBezTo>
                  <a:lnTo>
                    <a:pt x="12308" y="4144"/>
                  </a:lnTo>
                  <a:cubicBezTo>
                    <a:pt x="12308" y="4303"/>
                    <a:pt x="12180" y="4430"/>
                    <a:pt x="12021" y="4430"/>
                  </a:cubicBezTo>
                  <a:cubicBezTo>
                    <a:pt x="11862" y="4430"/>
                    <a:pt x="11731" y="4303"/>
                    <a:pt x="11731" y="4144"/>
                  </a:cubicBezTo>
                  <a:lnTo>
                    <a:pt x="11731" y="1842"/>
                  </a:lnTo>
                  <a:cubicBezTo>
                    <a:pt x="11731" y="1682"/>
                    <a:pt x="11862" y="1555"/>
                    <a:pt x="12021" y="1555"/>
                  </a:cubicBezTo>
                  <a:close/>
                  <a:moveTo>
                    <a:pt x="4056" y="8598"/>
                  </a:moveTo>
                  <a:lnTo>
                    <a:pt x="4056" y="8944"/>
                  </a:lnTo>
                  <a:lnTo>
                    <a:pt x="3567" y="8944"/>
                  </a:lnTo>
                  <a:lnTo>
                    <a:pt x="3567" y="8598"/>
                  </a:lnTo>
                  <a:close/>
                  <a:moveTo>
                    <a:pt x="10093" y="8598"/>
                  </a:moveTo>
                  <a:lnTo>
                    <a:pt x="10093" y="8944"/>
                  </a:lnTo>
                  <a:lnTo>
                    <a:pt x="4633" y="8944"/>
                  </a:lnTo>
                  <a:lnTo>
                    <a:pt x="4629" y="8598"/>
                  </a:lnTo>
                  <a:close/>
                  <a:moveTo>
                    <a:pt x="11158" y="8598"/>
                  </a:moveTo>
                  <a:lnTo>
                    <a:pt x="11158" y="8944"/>
                  </a:lnTo>
                  <a:lnTo>
                    <a:pt x="10669" y="8944"/>
                  </a:lnTo>
                  <a:lnTo>
                    <a:pt x="10669" y="8598"/>
                  </a:lnTo>
                  <a:close/>
                  <a:moveTo>
                    <a:pt x="746" y="7335"/>
                  </a:moveTo>
                  <a:cubicBezTo>
                    <a:pt x="832" y="7335"/>
                    <a:pt x="919" y="7393"/>
                    <a:pt x="919" y="7508"/>
                  </a:cubicBezTo>
                  <a:lnTo>
                    <a:pt x="919" y="10037"/>
                  </a:lnTo>
                  <a:cubicBezTo>
                    <a:pt x="919" y="10151"/>
                    <a:pt x="832" y="10207"/>
                    <a:pt x="746" y="10207"/>
                  </a:cubicBezTo>
                  <a:cubicBezTo>
                    <a:pt x="659" y="10207"/>
                    <a:pt x="573" y="10151"/>
                    <a:pt x="573" y="10037"/>
                  </a:cubicBezTo>
                  <a:lnTo>
                    <a:pt x="573" y="7508"/>
                  </a:lnTo>
                  <a:cubicBezTo>
                    <a:pt x="573" y="7393"/>
                    <a:pt x="659" y="7335"/>
                    <a:pt x="746" y="7335"/>
                  </a:cubicBezTo>
                  <a:close/>
                  <a:moveTo>
                    <a:pt x="13974" y="7335"/>
                  </a:moveTo>
                  <a:cubicBezTo>
                    <a:pt x="14060" y="7335"/>
                    <a:pt x="14147" y="7393"/>
                    <a:pt x="14149" y="7508"/>
                  </a:cubicBezTo>
                  <a:lnTo>
                    <a:pt x="14149" y="10037"/>
                  </a:lnTo>
                  <a:cubicBezTo>
                    <a:pt x="14149" y="10151"/>
                    <a:pt x="14062" y="10207"/>
                    <a:pt x="13976" y="10207"/>
                  </a:cubicBezTo>
                  <a:cubicBezTo>
                    <a:pt x="13889" y="10207"/>
                    <a:pt x="13803" y="10151"/>
                    <a:pt x="13803" y="10037"/>
                  </a:cubicBezTo>
                  <a:lnTo>
                    <a:pt x="13803" y="7508"/>
                  </a:lnTo>
                  <a:cubicBezTo>
                    <a:pt x="13803" y="7393"/>
                    <a:pt x="13888" y="7335"/>
                    <a:pt x="13974" y="7335"/>
                  </a:cubicBezTo>
                  <a:close/>
                  <a:moveTo>
                    <a:pt x="1666" y="6731"/>
                  </a:moveTo>
                  <a:cubicBezTo>
                    <a:pt x="1752" y="6731"/>
                    <a:pt x="1837" y="6788"/>
                    <a:pt x="1837" y="6904"/>
                  </a:cubicBezTo>
                  <a:lnTo>
                    <a:pt x="1837" y="10638"/>
                  </a:lnTo>
                  <a:cubicBezTo>
                    <a:pt x="1837" y="10753"/>
                    <a:pt x="1752" y="10811"/>
                    <a:pt x="1666" y="10811"/>
                  </a:cubicBezTo>
                  <a:cubicBezTo>
                    <a:pt x="1581" y="10811"/>
                    <a:pt x="1495" y="10753"/>
                    <a:pt x="1495" y="10638"/>
                  </a:cubicBezTo>
                  <a:lnTo>
                    <a:pt x="1495" y="6904"/>
                  </a:lnTo>
                  <a:cubicBezTo>
                    <a:pt x="1495" y="6788"/>
                    <a:pt x="1581" y="6731"/>
                    <a:pt x="1666" y="6731"/>
                  </a:cubicBezTo>
                  <a:close/>
                  <a:moveTo>
                    <a:pt x="13055" y="6731"/>
                  </a:moveTo>
                  <a:cubicBezTo>
                    <a:pt x="13141" y="6731"/>
                    <a:pt x="13226" y="6788"/>
                    <a:pt x="13226" y="6904"/>
                  </a:cubicBezTo>
                  <a:lnTo>
                    <a:pt x="13226" y="10642"/>
                  </a:lnTo>
                  <a:cubicBezTo>
                    <a:pt x="13226" y="10757"/>
                    <a:pt x="13141" y="10815"/>
                    <a:pt x="13055" y="10815"/>
                  </a:cubicBezTo>
                  <a:cubicBezTo>
                    <a:pt x="12970" y="10815"/>
                    <a:pt x="12884" y="10757"/>
                    <a:pt x="12884" y="10642"/>
                  </a:cubicBezTo>
                  <a:lnTo>
                    <a:pt x="12884" y="6904"/>
                  </a:lnTo>
                  <a:cubicBezTo>
                    <a:pt x="12884" y="6788"/>
                    <a:pt x="12970" y="6731"/>
                    <a:pt x="13055" y="6731"/>
                  </a:cubicBezTo>
                  <a:close/>
                  <a:moveTo>
                    <a:pt x="2820" y="6184"/>
                  </a:moveTo>
                  <a:cubicBezTo>
                    <a:pt x="2915" y="6184"/>
                    <a:pt x="2991" y="6263"/>
                    <a:pt x="2991" y="6359"/>
                  </a:cubicBezTo>
                  <a:lnTo>
                    <a:pt x="2991" y="11186"/>
                  </a:lnTo>
                  <a:cubicBezTo>
                    <a:pt x="2991" y="11282"/>
                    <a:pt x="2911" y="11357"/>
                    <a:pt x="2816" y="11357"/>
                  </a:cubicBezTo>
                  <a:lnTo>
                    <a:pt x="2589" y="11357"/>
                  </a:lnTo>
                  <a:cubicBezTo>
                    <a:pt x="2493" y="11357"/>
                    <a:pt x="2418" y="11282"/>
                    <a:pt x="2418" y="11186"/>
                  </a:cubicBezTo>
                  <a:lnTo>
                    <a:pt x="2418" y="6359"/>
                  </a:lnTo>
                  <a:cubicBezTo>
                    <a:pt x="2418" y="6263"/>
                    <a:pt x="2493" y="6184"/>
                    <a:pt x="2589" y="6184"/>
                  </a:cubicBezTo>
                  <a:close/>
                  <a:moveTo>
                    <a:pt x="12137" y="6184"/>
                  </a:moveTo>
                  <a:cubicBezTo>
                    <a:pt x="12232" y="6184"/>
                    <a:pt x="12308" y="6263"/>
                    <a:pt x="12308" y="6359"/>
                  </a:cubicBezTo>
                  <a:lnTo>
                    <a:pt x="12308" y="11186"/>
                  </a:lnTo>
                  <a:cubicBezTo>
                    <a:pt x="12308" y="11282"/>
                    <a:pt x="12232" y="11361"/>
                    <a:pt x="12137" y="11361"/>
                  </a:cubicBezTo>
                  <a:lnTo>
                    <a:pt x="11906" y="11361"/>
                  </a:lnTo>
                  <a:cubicBezTo>
                    <a:pt x="11811" y="11361"/>
                    <a:pt x="11731" y="11282"/>
                    <a:pt x="11731" y="11186"/>
                  </a:cubicBezTo>
                  <a:lnTo>
                    <a:pt x="11731" y="6359"/>
                  </a:lnTo>
                  <a:cubicBezTo>
                    <a:pt x="11731" y="6263"/>
                    <a:pt x="11811" y="6184"/>
                    <a:pt x="11906" y="6184"/>
                  </a:cubicBezTo>
                  <a:close/>
                  <a:moveTo>
                    <a:pt x="10093" y="9516"/>
                  </a:moveTo>
                  <a:lnTo>
                    <a:pt x="10093" y="12996"/>
                  </a:lnTo>
                  <a:lnTo>
                    <a:pt x="8498" y="12996"/>
                  </a:lnTo>
                  <a:cubicBezTo>
                    <a:pt x="8339" y="12996"/>
                    <a:pt x="8212" y="13127"/>
                    <a:pt x="8212" y="13286"/>
                  </a:cubicBezTo>
                  <a:cubicBezTo>
                    <a:pt x="8212" y="13445"/>
                    <a:pt x="8339" y="13572"/>
                    <a:pt x="8498" y="13572"/>
                  </a:cubicBezTo>
                  <a:lnTo>
                    <a:pt x="14149" y="13572"/>
                  </a:lnTo>
                  <a:lnTo>
                    <a:pt x="14149" y="14149"/>
                  </a:lnTo>
                  <a:lnTo>
                    <a:pt x="577" y="14149"/>
                  </a:lnTo>
                  <a:lnTo>
                    <a:pt x="577" y="13572"/>
                  </a:lnTo>
                  <a:lnTo>
                    <a:pt x="6096" y="13572"/>
                  </a:lnTo>
                  <a:cubicBezTo>
                    <a:pt x="6255" y="13572"/>
                    <a:pt x="6387" y="13445"/>
                    <a:pt x="6387" y="13286"/>
                  </a:cubicBezTo>
                  <a:cubicBezTo>
                    <a:pt x="6387" y="13127"/>
                    <a:pt x="6255" y="12996"/>
                    <a:pt x="6096" y="12996"/>
                  </a:cubicBezTo>
                  <a:lnTo>
                    <a:pt x="4633" y="12996"/>
                  </a:lnTo>
                  <a:lnTo>
                    <a:pt x="4633" y="9516"/>
                  </a:lnTo>
                  <a:close/>
                  <a:moveTo>
                    <a:pt x="4343" y="0"/>
                  </a:moveTo>
                  <a:cubicBezTo>
                    <a:pt x="4184" y="0"/>
                    <a:pt x="4056" y="132"/>
                    <a:pt x="4056" y="291"/>
                  </a:cubicBezTo>
                  <a:lnTo>
                    <a:pt x="4056" y="2243"/>
                  </a:lnTo>
                  <a:lnTo>
                    <a:pt x="3567" y="2243"/>
                  </a:lnTo>
                  <a:lnTo>
                    <a:pt x="3567" y="1842"/>
                  </a:lnTo>
                  <a:cubicBezTo>
                    <a:pt x="3567" y="1364"/>
                    <a:pt x="3181" y="979"/>
                    <a:pt x="2704" y="979"/>
                  </a:cubicBezTo>
                  <a:cubicBezTo>
                    <a:pt x="2227" y="979"/>
                    <a:pt x="1841" y="1364"/>
                    <a:pt x="1841" y="1842"/>
                  </a:cubicBezTo>
                  <a:lnTo>
                    <a:pt x="1841" y="2243"/>
                  </a:lnTo>
                  <a:lnTo>
                    <a:pt x="1535" y="2243"/>
                  </a:lnTo>
                  <a:cubicBezTo>
                    <a:pt x="1261" y="2243"/>
                    <a:pt x="1038" y="2466"/>
                    <a:pt x="1038" y="2740"/>
                  </a:cubicBezTo>
                  <a:lnTo>
                    <a:pt x="1038" y="3237"/>
                  </a:lnTo>
                  <a:cubicBezTo>
                    <a:pt x="1038" y="3512"/>
                    <a:pt x="1261" y="3734"/>
                    <a:pt x="1535" y="3734"/>
                  </a:cubicBezTo>
                  <a:lnTo>
                    <a:pt x="1841" y="3734"/>
                  </a:lnTo>
                  <a:lnTo>
                    <a:pt x="1841" y="4140"/>
                  </a:lnTo>
                  <a:cubicBezTo>
                    <a:pt x="1841" y="4613"/>
                    <a:pt x="2227" y="4999"/>
                    <a:pt x="2704" y="4999"/>
                  </a:cubicBezTo>
                  <a:cubicBezTo>
                    <a:pt x="3181" y="4999"/>
                    <a:pt x="3567" y="4613"/>
                    <a:pt x="3567" y="4140"/>
                  </a:cubicBezTo>
                  <a:lnTo>
                    <a:pt x="3567" y="3734"/>
                  </a:lnTo>
                  <a:lnTo>
                    <a:pt x="4056" y="3734"/>
                  </a:lnTo>
                  <a:lnTo>
                    <a:pt x="4056" y="8021"/>
                  </a:lnTo>
                  <a:lnTo>
                    <a:pt x="3567" y="8021"/>
                  </a:lnTo>
                  <a:lnTo>
                    <a:pt x="3567" y="6359"/>
                  </a:lnTo>
                  <a:cubicBezTo>
                    <a:pt x="3563" y="5945"/>
                    <a:pt x="3233" y="5611"/>
                    <a:pt x="2820" y="5611"/>
                  </a:cubicBezTo>
                  <a:lnTo>
                    <a:pt x="2589" y="5611"/>
                  </a:lnTo>
                  <a:cubicBezTo>
                    <a:pt x="2247" y="5611"/>
                    <a:pt x="1945" y="5846"/>
                    <a:pt x="1865" y="6180"/>
                  </a:cubicBezTo>
                  <a:cubicBezTo>
                    <a:pt x="1799" y="6162"/>
                    <a:pt x="1733" y="6154"/>
                    <a:pt x="1668" y="6154"/>
                  </a:cubicBezTo>
                  <a:cubicBezTo>
                    <a:pt x="1311" y="6154"/>
                    <a:pt x="991" y="6410"/>
                    <a:pt x="931" y="6780"/>
                  </a:cubicBezTo>
                  <a:cubicBezTo>
                    <a:pt x="869" y="6765"/>
                    <a:pt x="807" y="6757"/>
                    <a:pt x="746" y="6757"/>
                  </a:cubicBezTo>
                  <a:cubicBezTo>
                    <a:pt x="345" y="6757"/>
                    <a:pt x="0" y="7083"/>
                    <a:pt x="0" y="7508"/>
                  </a:cubicBezTo>
                  <a:lnTo>
                    <a:pt x="0" y="10037"/>
                  </a:lnTo>
                  <a:cubicBezTo>
                    <a:pt x="0" y="10459"/>
                    <a:pt x="345" y="10784"/>
                    <a:pt x="746" y="10784"/>
                  </a:cubicBezTo>
                  <a:cubicBezTo>
                    <a:pt x="807" y="10784"/>
                    <a:pt x="869" y="10777"/>
                    <a:pt x="931" y="10761"/>
                  </a:cubicBezTo>
                  <a:cubicBezTo>
                    <a:pt x="991" y="11130"/>
                    <a:pt x="1309" y="11389"/>
                    <a:pt x="1665" y="11389"/>
                  </a:cubicBezTo>
                  <a:cubicBezTo>
                    <a:pt x="1731" y="11389"/>
                    <a:pt x="1798" y="11380"/>
                    <a:pt x="1865" y="11361"/>
                  </a:cubicBezTo>
                  <a:cubicBezTo>
                    <a:pt x="1945" y="11695"/>
                    <a:pt x="2243" y="11934"/>
                    <a:pt x="2589" y="11934"/>
                  </a:cubicBezTo>
                  <a:lnTo>
                    <a:pt x="2820" y="11934"/>
                  </a:lnTo>
                  <a:cubicBezTo>
                    <a:pt x="3229" y="11934"/>
                    <a:pt x="3563" y="11600"/>
                    <a:pt x="3563" y="11190"/>
                  </a:cubicBezTo>
                  <a:lnTo>
                    <a:pt x="3563" y="9520"/>
                  </a:lnTo>
                  <a:lnTo>
                    <a:pt x="4056" y="9520"/>
                  </a:lnTo>
                  <a:lnTo>
                    <a:pt x="4056" y="13000"/>
                  </a:lnTo>
                  <a:lnTo>
                    <a:pt x="290" y="13000"/>
                  </a:lnTo>
                  <a:cubicBezTo>
                    <a:pt x="131" y="13000"/>
                    <a:pt x="0" y="13127"/>
                    <a:pt x="0" y="13286"/>
                  </a:cubicBezTo>
                  <a:lnTo>
                    <a:pt x="0" y="14435"/>
                  </a:lnTo>
                  <a:cubicBezTo>
                    <a:pt x="0" y="14594"/>
                    <a:pt x="131" y="14722"/>
                    <a:pt x="290" y="14722"/>
                  </a:cubicBezTo>
                  <a:lnTo>
                    <a:pt x="14435" y="14722"/>
                  </a:lnTo>
                  <a:cubicBezTo>
                    <a:pt x="14594" y="14722"/>
                    <a:pt x="14721" y="14594"/>
                    <a:pt x="14721" y="14435"/>
                  </a:cubicBezTo>
                  <a:lnTo>
                    <a:pt x="14721" y="13286"/>
                  </a:lnTo>
                  <a:cubicBezTo>
                    <a:pt x="14721" y="13127"/>
                    <a:pt x="14594" y="13000"/>
                    <a:pt x="14435" y="13000"/>
                  </a:cubicBezTo>
                  <a:lnTo>
                    <a:pt x="10669" y="13000"/>
                  </a:lnTo>
                  <a:lnTo>
                    <a:pt x="10669" y="9520"/>
                  </a:lnTo>
                  <a:lnTo>
                    <a:pt x="11158" y="9520"/>
                  </a:lnTo>
                  <a:lnTo>
                    <a:pt x="11158" y="11186"/>
                  </a:lnTo>
                  <a:cubicBezTo>
                    <a:pt x="11158" y="11600"/>
                    <a:pt x="11492" y="11934"/>
                    <a:pt x="11906" y="11934"/>
                  </a:cubicBezTo>
                  <a:lnTo>
                    <a:pt x="12133" y="11934"/>
                  </a:lnTo>
                  <a:cubicBezTo>
                    <a:pt x="12479" y="11934"/>
                    <a:pt x="12781" y="11695"/>
                    <a:pt x="12860" y="11361"/>
                  </a:cubicBezTo>
                  <a:cubicBezTo>
                    <a:pt x="12926" y="11379"/>
                    <a:pt x="12992" y="11387"/>
                    <a:pt x="13057" y="11387"/>
                  </a:cubicBezTo>
                  <a:cubicBezTo>
                    <a:pt x="13414" y="11387"/>
                    <a:pt x="13734" y="11131"/>
                    <a:pt x="13795" y="10761"/>
                  </a:cubicBezTo>
                  <a:cubicBezTo>
                    <a:pt x="13858" y="10777"/>
                    <a:pt x="13920" y="10785"/>
                    <a:pt x="13982" y="10785"/>
                  </a:cubicBezTo>
                  <a:cubicBezTo>
                    <a:pt x="14379" y="10785"/>
                    <a:pt x="14725" y="10457"/>
                    <a:pt x="14725" y="10037"/>
                  </a:cubicBezTo>
                  <a:lnTo>
                    <a:pt x="14725" y="7508"/>
                  </a:lnTo>
                  <a:cubicBezTo>
                    <a:pt x="14725" y="7083"/>
                    <a:pt x="14377" y="6757"/>
                    <a:pt x="13978" y="6757"/>
                  </a:cubicBezTo>
                  <a:cubicBezTo>
                    <a:pt x="13918" y="6757"/>
                    <a:pt x="13856" y="6765"/>
                    <a:pt x="13795" y="6780"/>
                  </a:cubicBezTo>
                  <a:cubicBezTo>
                    <a:pt x="13734" y="6410"/>
                    <a:pt x="13414" y="6154"/>
                    <a:pt x="13057" y="6154"/>
                  </a:cubicBezTo>
                  <a:cubicBezTo>
                    <a:pt x="12992" y="6154"/>
                    <a:pt x="12926" y="6162"/>
                    <a:pt x="12860" y="6180"/>
                  </a:cubicBezTo>
                  <a:cubicBezTo>
                    <a:pt x="12781" y="5846"/>
                    <a:pt x="12479" y="5607"/>
                    <a:pt x="12137" y="5607"/>
                  </a:cubicBezTo>
                  <a:lnTo>
                    <a:pt x="11906" y="5607"/>
                  </a:lnTo>
                  <a:cubicBezTo>
                    <a:pt x="11492" y="5611"/>
                    <a:pt x="11158" y="5941"/>
                    <a:pt x="11158" y="6355"/>
                  </a:cubicBezTo>
                  <a:lnTo>
                    <a:pt x="11158" y="8021"/>
                  </a:lnTo>
                  <a:lnTo>
                    <a:pt x="10669" y="8021"/>
                  </a:lnTo>
                  <a:lnTo>
                    <a:pt x="10669" y="7190"/>
                  </a:lnTo>
                  <a:cubicBezTo>
                    <a:pt x="10669" y="7031"/>
                    <a:pt x="10538" y="6904"/>
                    <a:pt x="10379" y="6904"/>
                  </a:cubicBezTo>
                  <a:cubicBezTo>
                    <a:pt x="10224" y="6904"/>
                    <a:pt x="10093" y="7031"/>
                    <a:pt x="10093" y="7190"/>
                  </a:cubicBezTo>
                  <a:lnTo>
                    <a:pt x="10093" y="8025"/>
                  </a:lnTo>
                  <a:lnTo>
                    <a:pt x="4633" y="8025"/>
                  </a:lnTo>
                  <a:lnTo>
                    <a:pt x="4633" y="3738"/>
                  </a:lnTo>
                  <a:lnTo>
                    <a:pt x="10093" y="3738"/>
                  </a:lnTo>
                  <a:lnTo>
                    <a:pt x="10093" y="4995"/>
                  </a:lnTo>
                  <a:cubicBezTo>
                    <a:pt x="10093" y="5154"/>
                    <a:pt x="10220" y="5281"/>
                    <a:pt x="10379" y="5281"/>
                  </a:cubicBezTo>
                  <a:cubicBezTo>
                    <a:pt x="10538" y="5281"/>
                    <a:pt x="10669" y="5154"/>
                    <a:pt x="10669" y="4995"/>
                  </a:cubicBezTo>
                  <a:lnTo>
                    <a:pt x="10669" y="3738"/>
                  </a:lnTo>
                  <a:lnTo>
                    <a:pt x="11158" y="3738"/>
                  </a:lnTo>
                  <a:lnTo>
                    <a:pt x="11158" y="4144"/>
                  </a:lnTo>
                  <a:cubicBezTo>
                    <a:pt x="11158" y="4617"/>
                    <a:pt x="11544" y="5003"/>
                    <a:pt x="12021" y="5003"/>
                  </a:cubicBezTo>
                  <a:cubicBezTo>
                    <a:pt x="12498" y="5003"/>
                    <a:pt x="12884" y="4617"/>
                    <a:pt x="12884" y="4144"/>
                  </a:cubicBezTo>
                  <a:lnTo>
                    <a:pt x="12884" y="3738"/>
                  </a:lnTo>
                  <a:lnTo>
                    <a:pt x="13190" y="3738"/>
                  </a:lnTo>
                  <a:cubicBezTo>
                    <a:pt x="13465" y="3738"/>
                    <a:pt x="13687" y="3516"/>
                    <a:pt x="13687" y="3241"/>
                  </a:cubicBezTo>
                  <a:lnTo>
                    <a:pt x="13687" y="2744"/>
                  </a:lnTo>
                  <a:cubicBezTo>
                    <a:pt x="13687" y="2470"/>
                    <a:pt x="13465" y="2247"/>
                    <a:pt x="13190" y="2247"/>
                  </a:cubicBezTo>
                  <a:lnTo>
                    <a:pt x="12884" y="2247"/>
                  </a:lnTo>
                  <a:lnTo>
                    <a:pt x="12884" y="1846"/>
                  </a:lnTo>
                  <a:cubicBezTo>
                    <a:pt x="12884" y="1368"/>
                    <a:pt x="12498" y="983"/>
                    <a:pt x="12021" y="983"/>
                  </a:cubicBezTo>
                  <a:cubicBezTo>
                    <a:pt x="11544" y="983"/>
                    <a:pt x="11158" y="1368"/>
                    <a:pt x="11158" y="1846"/>
                  </a:cubicBezTo>
                  <a:lnTo>
                    <a:pt x="11158" y="2247"/>
                  </a:lnTo>
                  <a:lnTo>
                    <a:pt x="10669" y="2247"/>
                  </a:lnTo>
                  <a:lnTo>
                    <a:pt x="10669" y="291"/>
                  </a:lnTo>
                  <a:cubicBezTo>
                    <a:pt x="10669" y="132"/>
                    <a:pt x="10538" y="0"/>
                    <a:pt x="10379" y="0"/>
                  </a:cubicBezTo>
                  <a:cubicBezTo>
                    <a:pt x="10224" y="0"/>
                    <a:pt x="10093" y="132"/>
                    <a:pt x="10093" y="291"/>
                  </a:cubicBezTo>
                  <a:lnTo>
                    <a:pt x="10093" y="2243"/>
                  </a:lnTo>
                  <a:lnTo>
                    <a:pt x="4633" y="2243"/>
                  </a:lnTo>
                  <a:lnTo>
                    <a:pt x="4633" y="291"/>
                  </a:lnTo>
                  <a:cubicBezTo>
                    <a:pt x="4633" y="132"/>
                    <a:pt x="4502" y="0"/>
                    <a:pt x="43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6"/>
            <p:cNvSpPr/>
            <p:nvPr/>
          </p:nvSpPr>
          <p:spPr>
            <a:xfrm>
              <a:off x="1263463" y="2217775"/>
              <a:ext cx="16125" cy="14450"/>
            </a:xfrm>
            <a:custGeom>
              <a:avLst/>
              <a:gdLst/>
              <a:ahLst/>
              <a:cxnLst/>
              <a:rect l="l" t="t" r="r" b="b"/>
              <a:pathLst>
                <a:path w="645" h="578" extrusionOk="0">
                  <a:moveTo>
                    <a:pt x="355" y="1"/>
                  </a:moveTo>
                  <a:cubicBezTo>
                    <a:pt x="171" y="1"/>
                    <a:pt x="1" y="187"/>
                    <a:pt x="88" y="398"/>
                  </a:cubicBezTo>
                  <a:cubicBezTo>
                    <a:pt x="138" y="522"/>
                    <a:pt x="244" y="578"/>
                    <a:pt x="350" y="578"/>
                  </a:cubicBezTo>
                  <a:cubicBezTo>
                    <a:pt x="496" y="578"/>
                    <a:pt x="642" y="472"/>
                    <a:pt x="644" y="290"/>
                  </a:cubicBezTo>
                  <a:cubicBezTo>
                    <a:pt x="640" y="215"/>
                    <a:pt x="612" y="139"/>
                    <a:pt x="557" y="88"/>
                  </a:cubicBezTo>
                  <a:cubicBezTo>
                    <a:pt x="496" y="27"/>
                    <a:pt x="425"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66"/>
          <p:cNvGrpSpPr/>
          <p:nvPr/>
        </p:nvGrpSpPr>
        <p:grpSpPr>
          <a:xfrm>
            <a:off x="5581089" y="2321881"/>
            <a:ext cx="377543" cy="415871"/>
            <a:chOff x="5748295" y="1499833"/>
            <a:chExt cx="323294" cy="356115"/>
          </a:xfrm>
        </p:grpSpPr>
        <p:sp>
          <p:nvSpPr>
            <p:cNvPr id="3235" name="Google Shape;3235;p6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66"/>
          <p:cNvGrpSpPr/>
          <p:nvPr/>
        </p:nvGrpSpPr>
        <p:grpSpPr>
          <a:xfrm>
            <a:off x="1943106" y="2335516"/>
            <a:ext cx="414597" cy="388445"/>
            <a:chOff x="2623237" y="2431047"/>
            <a:chExt cx="355024" cy="332630"/>
          </a:xfrm>
        </p:grpSpPr>
        <p:sp>
          <p:nvSpPr>
            <p:cNvPr id="3243" name="Google Shape;3243;p66"/>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6"/>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6"/>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6"/>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7" name="Google Shape;3247;p66"/>
          <p:cNvGrpSpPr/>
          <p:nvPr/>
        </p:nvGrpSpPr>
        <p:grpSpPr>
          <a:xfrm>
            <a:off x="3745365" y="2318717"/>
            <a:ext cx="421747" cy="422193"/>
            <a:chOff x="7538896" y="1970156"/>
            <a:chExt cx="361147" cy="361529"/>
          </a:xfrm>
        </p:grpSpPr>
        <p:sp>
          <p:nvSpPr>
            <p:cNvPr id="3248" name="Google Shape;3248;p6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700" scaled="0"/>
        </a:gradFill>
        <a:effectLst/>
      </p:bgPr>
    </p:bg>
    <p:spTree>
      <p:nvGrpSpPr>
        <p:cNvPr id="1" name="Shape 3417"/>
        <p:cNvGrpSpPr/>
        <p:nvPr/>
      </p:nvGrpSpPr>
      <p:grpSpPr>
        <a:xfrm>
          <a:off x="0" y="0"/>
          <a:ext cx="0" cy="0"/>
          <a:chOff x="0" y="0"/>
          <a:chExt cx="0" cy="0"/>
        </a:xfrm>
      </p:grpSpPr>
      <p:sp>
        <p:nvSpPr>
          <p:cNvPr id="3418" name="Google Shape;3418;p74"/>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4"/>
          <p:cNvSpPr txBox="1">
            <a:spLocks noGrp="1"/>
          </p:cNvSpPr>
          <p:nvPr>
            <p:ph type="title"/>
          </p:nvPr>
        </p:nvSpPr>
        <p:spPr>
          <a:xfrm rot="-5400000">
            <a:off x="-1573000" y="2285450"/>
            <a:ext cx="4011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FUTURE SCOPES</a:t>
            </a:r>
            <a:endParaRPr dirty="0"/>
          </a:p>
        </p:txBody>
      </p:sp>
      <p:sp>
        <p:nvSpPr>
          <p:cNvPr id="3420" name="Google Shape;3420;p74"/>
          <p:cNvSpPr/>
          <p:nvPr/>
        </p:nvSpPr>
        <p:spPr>
          <a:xfrm>
            <a:off x="2579300" y="1281000"/>
            <a:ext cx="1192500" cy="328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4"/>
          <p:cNvSpPr/>
          <p:nvPr/>
        </p:nvSpPr>
        <p:spPr>
          <a:xfrm>
            <a:off x="2245550" y="808200"/>
            <a:ext cx="525300" cy="5253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4"/>
          <p:cNvSpPr/>
          <p:nvPr/>
        </p:nvSpPr>
        <p:spPr>
          <a:xfrm>
            <a:off x="5705950" y="1281000"/>
            <a:ext cx="1192500" cy="328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4"/>
          <p:cNvSpPr/>
          <p:nvPr/>
        </p:nvSpPr>
        <p:spPr>
          <a:xfrm>
            <a:off x="5372200" y="808200"/>
            <a:ext cx="525300" cy="5253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4"/>
          <p:cNvSpPr/>
          <p:nvPr/>
        </p:nvSpPr>
        <p:spPr>
          <a:xfrm>
            <a:off x="2579300" y="3117975"/>
            <a:ext cx="1192500" cy="328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4"/>
          <p:cNvSpPr/>
          <p:nvPr/>
        </p:nvSpPr>
        <p:spPr>
          <a:xfrm>
            <a:off x="2245550" y="2645175"/>
            <a:ext cx="525300" cy="5253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4"/>
          <p:cNvSpPr/>
          <p:nvPr/>
        </p:nvSpPr>
        <p:spPr>
          <a:xfrm>
            <a:off x="5705950" y="3117975"/>
            <a:ext cx="1192500" cy="328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4"/>
          <p:cNvSpPr/>
          <p:nvPr/>
        </p:nvSpPr>
        <p:spPr>
          <a:xfrm>
            <a:off x="5372200" y="2645175"/>
            <a:ext cx="525300" cy="5253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4"/>
          <p:cNvSpPr txBox="1"/>
          <p:nvPr/>
        </p:nvSpPr>
        <p:spPr>
          <a:xfrm>
            <a:off x="1981816" y="1666649"/>
            <a:ext cx="2786765" cy="640500"/>
          </a:xfrm>
          <a:prstGeom prst="rect">
            <a:avLst/>
          </a:prstGeom>
          <a:noFill/>
          <a:ln>
            <a:noFill/>
          </a:ln>
        </p:spPr>
        <p:txBody>
          <a:bodyPr spcFirstLastPara="1" wrap="square" lIns="0" tIns="6700" rIns="0" bIns="0" anchor="t" anchorCtr="0">
            <a:noAutofit/>
          </a:bodyPr>
          <a:lstStyle/>
          <a:p>
            <a:pPr marL="0" marR="0" lvl="0" indent="0" rtl="0">
              <a:lnSpc>
                <a:spcPct val="100000"/>
              </a:lnSpc>
              <a:spcBef>
                <a:spcPts val="0"/>
              </a:spcBef>
              <a:spcAft>
                <a:spcPts val="0"/>
              </a:spcAft>
              <a:buNone/>
            </a:pPr>
            <a:r>
              <a:rPr lang="en-IN" dirty="0">
                <a:solidFill>
                  <a:schemeClr val="tx2"/>
                </a:solidFill>
                <a:latin typeface="Abel" panose="02000506030000020004" pitchFamily="2" charset="0"/>
                <a:ea typeface="Abel"/>
                <a:cs typeface="Abel"/>
                <a:sym typeface="Abel"/>
              </a:rPr>
              <a:t>Customers can view their profile data and can update it daily and track their progress. </a:t>
            </a:r>
            <a:endParaRPr dirty="0">
              <a:solidFill>
                <a:schemeClr val="tx2"/>
              </a:solidFill>
              <a:latin typeface="Abel" panose="02000506030000020004" pitchFamily="2" charset="0"/>
              <a:ea typeface="Abel"/>
              <a:cs typeface="Abel"/>
              <a:sym typeface="Abel"/>
            </a:endParaRPr>
          </a:p>
        </p:txBody>
      </p:sp>
      <p:cxnSp>
        <p:nvCxnSpPr>
          <p:cNvPr id="3433" name="Google Shape;3433;p74"/>
          <p:cNvCxnSpPr>
            <a:cxnSpLocks/>
            <a:stCxn id="3420" idx="3"/>
          </p:cNvCxnSpPr>
          <p:nvPr/>
        </p:nvCxnSpPr>
        <p:spPr>
          <a:xfrm>
            <a:off x="3771800" y="1445400"/>
            <a:ext cx="2133300" cy="0"/>
          </a:xfrm>
          <a:prstGeom prst="straightConnector1">
            <a:avLst/>
          </a:prstGeom>
          <a:noFill/>
          <a:ln w="19050" cap="flat" cmpd="sng">
            <a:solidFill>
              <a:srgbClr val="FFFFFF"/>
            </a:solidFill>
            <a:prstDash val="solid"/>
            <a:round/>
            <a:headEnd type="none" w="med" len="med"/>
            <a:tailEnd type="none" w="med" len="med"/>
          </a:ln>
        </p:spPr>
      </p:cxnSp>
      <p:cxnSp>
        <p:nvCxnSpPr>
          <p:cNvPr id="3434" name="Google Shape;3434;p74"/>
          <p:cNvCxnSpPr>
            <a:stCxn id="3426" idx="1"/>
            <a:endCxn id="3424" idx="3"/>
          </p:cNvCxnSpPr>
          <p:nvPr/>
        </p:nvCxnSpPr>
        <p:spPr>
          <a:xfrm rot="10800000">
            <a:off x="3771850" y="3282375"/>
            <a:ext cx="1934100" cy="0"/>
          </a:xfrm>
          <a:prstGeom prst="straightConnector1">
            <a:avLst/>
          </a:prstGeom>
          <a:noFill/>
          <a:ln w="19050" cap="flat" cmpd="sng">
            <a:solidFill>
              <a:srgbClr val="FFFFFF"/>
            </a:solidFill>
            <a:prstDash val="solid"/>
            <a:round/>
            <a:headEnd type="none" w="med" len="med"/>
            <a:tailEnd type="none" w="med" len="med"/>
          </a:ln>
        </p:spPr>
      </p:cxnSp>
      <p:cxnSp>
        <p:nvCxnSpPr>
          <p:cNvPr id="3435" name="Google Shape;3435;p74"/>
          <p:cNvCxnSpPr>
            <a:stCxn id="3422" idx="3"/>
            <a:endCxn id="3426" idx="3"/>
          </p:cNvCxnSpPr>
          <p:nvPr/>
        </p:nvCxnSpPr>
        <p:spPr>
          <a:xfrm>
            <a:off x="6898450" y="1445400"/>
            <a:ext cx="600" cy="1836900"/>
          </a:xfrm>
          <a:prstGeom prst="bentConnector3">
            <a:avLst>
              <a:gd name="adj1" fmla="val 123862500"/>
            </a:avLst>
          </a:prstGeom>
          <a:noFill/>
          <a:ln w="19050" cap="flat" cmpd="sng">
            <a:solidFill>
              <a:srgbClr val="FFFFFF"/>
            </a:solidFill>
            <a:prstDash val="solid"/>
            <a:round/>
            <a:headEnd type="none" w="med" len="med"/>
            <a:tailEnd type="none" w="med" len="med"/>
          </a:ln>
        </p:spPr>
      </p:cxnSp>
      <p:sp>
        <p:nvSpPr>
          <p:cNvPr id="3436" name="Google Shape;3436;p74"/>
          <p:cNvSpPr txBox="1"/>
          <p:nvPr/>
        </p:nvSpPr>
        <p:spPr>
          <a:xfrm>
            <a:off x="5271633" y="1656083"/>
            <a:ext cx="2397000" cy="640500"/>
          </a:xfrm>
          <a:prstGeom prst="rect">
            <a:avLst/>
          </a:prstGeom>
          <a:noFill/>
          <a:ln>
            <a:noFill/>
          </a:ln>
        </p:spPr>
        <p:txBody>
          <a:bodyPr spcFirstLastPara="1" wrap="square" lIns="0" tIns="6700" rIns="0" bIns="0" anchor="t" anchorCtr="0">
            <a:noAutofit/>
          </a:bodyPr>
          <a:lstStyle/>
          <a:p>
            <a:pPr marL="0" marR="0" lvl="0" indent="0" rtl="0">
              <a:lnSpc>
                <a:spcPct val="100000"/>
              </a:lnSpc>
              <a:spcBef>
                <a:spcPts val="0"/>
              </a:spcBef>
              <a:spcAft>
                <a:spcPts val="0"/>
              </a:spcAft>
              <a:buNone/>
            </a:pPr>
            <a:r>
              <a:rPr lang="en-IN" dirty="0">
                <a:solidFill>
                  <a:srgbClr val="FFFFFF"/>
                </a:solidFill>
                <a:latin typeface="Abel" panose="02000506030000020004" pitchFamily="2" charset="0"/>
                <a:ea typeface="Abel"/>
                <a:cs typeface="Abel"/>
                <a:sym typeface="Abel"/>
              </a:rPr>
              <a:t>The administrator has the full-fledged</a:t>
            </a:r>
          </a:p>
          <a:p>
            <a:pPr marL="0" marR="0" lvl="0" indent="0" rtl="0">
              <a:lnSpc>
                <a:spcPct val="100000"/>
              </a:lnSpc>
              <a:spcBef>
                <a:spcPts val="0"/>
              </a:spcBef>
              <a:spcAft>
                <a:spcPts val="0"/>
              </a:spcAft>
              <a:buNone/>
            </a:pPr>
            <a:r>
              <a:rPr lang="en-IN" dirty="0">
                <a:solidFill>
                  <a:srgbClr val="FFFFFF"/>
                </a:solidFill>
                <a:latin typeface="Abel" panose="02000506030000020004" pitchFamily="2" charset="0"/>
                <a:ea typeface="Abel"/>
                <a:cs typeface="Abel"/>
                <a:sym typeface="Abel"/>
              </a:rPr>
              <a:t>Rights over the system</a:t>
            </a:r>
            <a:endParaRPr dirty="0">
              <a:solidFill>
                <a:srgbClr val="FFFFFF"/>
              </a:solidFill>
              <a:latin typeface="Abel" panose="02000506030000020004" pitchFamily="2" charset="0"/>
              <a:ea typeface="Abel"/>
              <a:cs typeface="Abel"/>
              <a:sym typeface="Abel"/>
            </a:endParaRPr>
          </a:p>
        </p:txBody>
      </p:sp>
      <p:sp>
        <p:nvSpPr>
          <p:cNvPr id="3437" name="Google Shape;3437;p74"/>
          <p:cNvSpPr txBox="1"/>
          <p:nvPr/>
        </p:nvSpPr>
        <p:spPr>
          <a:xfrm>
            <a:off x="1633173" y="3510301"/>
            <a:ext cx="2868312" cy="640500"/>
          </a:xfrm>
          <a:prstGeom prst="rect">
            <a:avLst/>
          </a:prstGeom>
          <a:noFill/>
          <a:ln>
            <a:noFill/>
          </a:ln>
        </p:spPr>
        <p:txBody>
          <a:bodyPr spcFirstLastPara="1" wrap="square" lIns="0" tIns="6700" rIns="0" bIns="0" anchor="t" anchorCtr="0">
            <a:noAutofit/>
          </a:bodyPr>
          <a:lstStyle/>
          <a:p>
            <a:pPr marL="0" marR="0" lvl="0" indent="0" rtl="0">
              <a:lnSpc>
                <a:spcPct val="100000"/>
              </a:lnSpc>
              <a:spcBef>
                <a:spcPts val="0"/>
              </a:spcBef>
              <a:spcAft>
                <a:spcPts val="0"/>
              </a:spcAft>
              <a:buNone/>
            </a:pPr>
            <a:r>
              <a:rPr lang="en-US" sz="1200" dirty="0">
                <a:solidFill>
                  <a:schemeClr val="tx2"/>
                </a:solidFill>
                <a:latin typeface="Abel" panose="02000506030000020004" pitchFamily="2" charset="0"/>
              </a:rPr>
              <a:t>Y</a:t>
            </a:r>
            <a:r>
              <a:rPr lang="en-US" sz="1200" b="0" i="0" dirty="0" smtClean="0">
                <a:solidFill>
                  <a:schemeClr val="tx2"/>
                </a:solidFill>
                <a:effectLst/>
                <a:latin typeface="Abel" panose="02000506030000020004" pitchFamily="2" charset="0"/>
              </a:rPr>
              <a:t>ou </a:t>
            </a:r>
            <a:r>
              <a:rPr lang="en-US" sz="1200" b="0" i="0" dirty="0">
                <a:solidFill>
                  <a:schemeClr val="tx2"/>
                </a:solidFill>
                <a:effectLst/>
                <a:latin typeface="Abel" panose="02000506030000020004" pitchFamily="2" charset="0"/>
              </a:rPr>
              <a:t>will find that weight loss advertisements are everywhere. Technical feasibility is concerned with specifying equipment and software that will successfully satisfy the user requirements.</a:t>
            </a:r>
            <a:endParaRPr sz="1200" dirty="0">
              <a:solidFill>
                <a:schemeClr val="tx2"/>
              </a:solidFill>
              <a:latin typeface="Abel" panose="02000506030000020004" pitchFamily="2" charset="0"/>
              <a:ea typeface="Abel"/>
              <a:cs typeface="Abel"/>
              <a:sym typeface="Abel"/>
            </a:endParaRPr>
          </a:p>
        </p:txBody>
      </p:sp>
      <p:sp>
        <p:nvSpPr>
          <p:cNvPr id="3438" name="Google Shape;3438;p74"/>
          <p:cNvSpPr txBox="1"/>
          <p:nvPr/>
        </p:nvSpPr>
        <p:spPr>
          <a:xfrm>
            <a:off x="4763631" y="3553320"/>
            <a:ext cx="4085319" cy="640500"/>
          </a:xfrm>
          <a:prstGeom prst="rect">
            <a:avLst/>
          </a:prstGeom>
          <a:noFill/>
          <a:ln>
            <a:noFill/>
          </a:ln>
        </p:spPr>
        <p:txBody>
          <a:bodyPr spcFirstLastPara="1" wrap="square" lIns="0" tIns="6700" rIns="0" bIns="0" anchor="t" anchorCtr="0">
            <a:noAutofit/>
          </a:bodyPr>
          <a:lstStyle/>
          <a:p>
            <a:r>
              <a:rPr lang="en-US" sz="1200" i="0" dirty="0">
                <a:solidFill>
                  <a:schemeClr val="tx2"/>
                </a:solidFill>
                <a:effectLst/>
                <a:latin typeface="Abel" panose="02000506030000020004" pitchFamily="2" charset="0"/>
              </a:rPr>
              <a:t>This project is made using functionalities of Microsoft visual studio Thus, since the feasibility study may lead to the 35 commitment of large resources, it becomes necessary that it should be conducted competently and that no fundamental errors of judgment are made.</a:t>
            </a:r>
            <a:endParaRPr lang="en-US" sz="1200" dirty="0">
              <a:solidFill>
                <a:schemeClr val="tx2"/>
              </a:solidFill>
              <a:latin typeface="Abel" panose="02000506030000020004" pitchFamily="2" charset="0"/>
              <a:ea typeface="Abel"/>
              <a:cs typeface="Abel"/>
              <a:sym typeface="Abel"/>
            </a:endParaRPr>
          </a:p>
          <a:p>
            <a:pPr marL="0" marR="0" lvl="0" indent="0" rtl="0">
              <a:lnSpc>
                <a:spcPct val="100000"/>
              </a:lnSpc>
              <a:spcBef>
                <a:spcPts val="0"/>
              </a:spcBef>
              <a:spcAft>
                <a:spcPts val="0"/>
              </a:spcAft>
              <a:buNone/>
            </a:pPr>
            <a:endParaRPr sz="1200" dirty="0">
              <a:solidFill>
                <a:srgbClr val="FFFFFF"/>
              </a:solidFill>
              <a:latin typeface="Abel" panose="02000506030000020004" pitchFamily="2" charset="0"/>
              <a:ea typeface="Abel"/>
              <a:cs typeface="Abel"/>
              <a:sym typeface="Abel"/>
            </a:endParaRPr>
          </a:p>
        </p:txBody>
      </p:sp>
      <p:sp>
        <p:nvSpPr>
          <p:cNvPr id="3439" name="Google Shape;3439;p74"/>
          <p:cNvSpPr txBox="1"/>
          <p:nvPr/>
        </p:nvSpPr>
        <p:spPr>
          <a:xfrm>
            <a:off x="2087301" y="958950"/>
            <a:ext cx="841800" cy="223800"/>
          </a:xfrm>
          <a:prstGeom prst="rect">
            <a:avLst/>
          </a:prstGeom>
          <a:noFill/>
          <a:ln>
            <a:noFill/>
          </a:ln>
        </p:spPr>
        <p:txBody>
          <a:bodyPr spcFirstLastPara="1" wrap="square" lIns="0" tIns="6700" rIns="0" bIns="0" anchor="ctr" anchorCtr="0">
            <a:noAutofit/>
          </a:bodyPr>
          <a:lstStyle/>
          <a:p>
            <a:pPr marL="0" lvl="0" indent="0" algn="ctr" rtl="0">
              <a:spcBef>
                <a:spcPts val="0"/>
              </a:spcBef>
              <a:spcAft>
                <a:spcPts val="0"/>
              </a:spcAft>
              <a:buClr>
                <a:srgbClr val="000000"/>
              </a:buClr>
              <a:buFont typeface="Arial"/>
              <a:buNone/>
            </a:pPr>
            <a:r>
              <a:rPr lang="en">
                <a:solidFill>
                  <a:srgbClr val="FFFFFF"/>
                </a:solidFill>
                <a:latin typeface="Anton"/>
                <a:ea typeface="Anton"/>
                <a:cs typeface="Anton"/>
                <a:sym typeface="Anton"/>
              </a:rPr>
              <a:t>01</a:t>
            </a:r>
            <a:endParaRPr>
              <a:solidFill>
                <a:srgbClr val="FFFFFF"/>
              </a:solidFill>
              <a:latin typeface="Anton"/>
              <a:ea typeface="Anton"/>
              <a:cs typeface="Anton"/>
              <a:sym typeface="Anton"/>
            </a:endParaRPr>
          </a:p>
        </p:txBody>
      </p:sp>
      <p:sp>
        <p:nvSpPr>
          <p:cNvPr id="3440" name="Google Shape;3440;p74"/>
          <p:cNvSpPr txBox="1"/>
          <p:nvPr/>
        </p:nvSpPr>
        <p:spPr>
          <a:xfrm>
            <a:off x="5213951" y="958950"/>
            <a:ext cx="841800" cy="223800"/>
          </a:xfrm>
          <a:prstGeom prst="rect">
            <a:avLst/>
          </a:prstGeom>
          <a:noFill/>
          <a:ln>
            <a:noFill/>
          </a:ln>
        </p:spPr>
        <p:txBody>
          <a:bodyPr spcFirstLastPara="1" wrap="square" lIns="0" tIns="6700" rIns="0" bIns="0" anchor="ctr" anchorCtr="0">
            <a:noAutofit/>
          </a:bodyPr>
          <a:lstStyle/>
          <a:p>
            <a:pPr marL="0" lvl="0" indent="0" algn="ctr" rtl="0">
              <a:spcBef>
                <a:spcPts val="0"/>
              </a:spcBef>
              <a:spcAft>
                <a:spcPts val="0"/>
              </a:spcAft>
              <a:buClr>
                <a:srgbClr val="000000"/>
              </a:buClr>
              <a:buFont typeface="Arial"/>
              <a:buNone/>
            </a:pPr>
            <a:r>
              <a:rPr lang="en">
                <a:solidFill>
                  <a:srgbClr val="FFFFFF"/>
                </a:solidFill>
                <a:latin typeface="Anton"/>
                <a:ea typeface="Anton"/>
                <a:cs typeface="Anton"/>
                <a:sym typeface="Anton"/>
              </a:rPr>
              <a:t>02</a:t>
            </a:r>
            <a:endParaRPr>
              <a:solidFill>
                <a:srgbClr val="FFFFFF"/>
              </a:solidFill>
              <a:latin typeface="Anton"/>
              <a:ea typeface="Anton"/>
              <a:cs typeface="Anton"/>
              <a:sym typeface="Anton"/>
            </a:endParaRPr>
          </a:p>
        </p:txBody>
      </p:sp>
      <p:sp>
        <p:nvSpPr>
          <p:cNvPr id="3441" name="Google Shape;3441;p74"/>
          <p:cNvSpPr txBox="1"/>
          <p:nvPr/>
        </p:nvSpPr>
        <p:spPr>
          <a:xfrm>
            <a:off x="2087301" y="2795925"/>
            <a:ext cx="841800" cy="223800"/>
          </a:xfrm>
          <a:prstGeom prst="rect">
            <a:avLst/>
          </a:prstGeom>
          <a:noFill/>
          <a:ln>
            <a:noFill/>
          </a:ln>
        </p:spPr>
        <p:txBody>
          <a:bodyPr spcFirstLastPara="1" wrap="square" lIns="0" tIns="6700" rIns="0" bIns="0" anchor="ctr" anchorCtr="0">
            <a:noAutofit/>
          </a:bodyPr>
          <a:lstStyle/>
          <a:p>
            <a:pPr marL="0" lvl="0" indent="0" algn="ctr" rtl="0">
              <a:spcBef>
                <a:spcPts val="0"/>
              </a:spcBef>
              <a:spcAft>
                <a:spcPts val="0"/>
              </a:spcAft>
              <a:buClr>
                <a:srgbClr val="000000"/>
              </a:buClr>
              <a:buFont typeface="Arial"/>
              <a:buNone/>
            </a:pPr>
            <a:r>
              <a:rPr lang="en">
                <a:solidFill>
                  <a:srgbClr val="FFFFFF"/>
                </a:solidFill>
                <a:latin typeface="Anton"/>
                <a:ea typeface="Anton"/>
                <a:cs typeface="Anton"/>
                <a:sym typeface="Anton"/>
              </a:rPr>
              <a:t>04</a:t>
            </a:r>
            <a:endParaRPr>
              <a:solidFill>
                <a:srgbClr val="FFFFFF"/>
              </a:solidFill>
              <a:latin typeface="Anton"/>
              <a:ea typeface="Anton"/>
              <a:cs typeface="Anton"/>
              <a:sym typeface="Anton"/>
            </a:endParaRPr>
          </a:p>
        </p:txBody>
      </p:sp>
      <p:sp>
        <p:nvSpPr>
          <p:cNvPr id="3442" name="Google Shape;3442;p74"/>
          <p:cNvSpPr txBox="1"/>
          <p:nvPr/>
        </p:nvSpPr>
        <p:spPr>
          <a:xfrm>
            <a:off x="5213951" y="2795925"/>
            <a:ext cx="841800" cy="223800"/>
          </a:xfrm>
          <a:prstGeom prst="rect">
            <a:avLst/>
          </a:prstGeom>
          <a:noFill/>
          <a:ln>
            <a:noFill/>
          </a:ln>
        </p:spPr>
        <p:txBody>
          <a:bodyPr spcFirstLastPara="1" wrap="square" lIns="0" tIns="6700" rIns="0" bIns="0" anchor="ctr" anchorCtr="0">
            <a:noAutofit/>
          </a:bodyPr>
          <a:lstStyle/>
          <a:p>
            <a:pPr marL="0" lvl="0" indent="0" algn="ctr" rtl="0">
              <a:spcBef>
                <a:spcPts val="0"/>
              </a:spcBef>
              <a:spcAft>
                <a:spcPts val="0"/>
              </a:spcAft>
              <a:buClr>
                <a:srgbClr val="000000"/>
              </a:buClr>
              <a:buFont typeface="Arial"/>
              <a:buNone/>
            </a:pPr>
            <a:r>
              <a:rPr lang="en">
                <a:solidFill>
                  <a:srgbClr val="FFFFFF"/>
                </a:solidFill>
                <a:latin typeface="Anton"/>
                <a:ea typeface="Anton"/>
                <a:cs typeface="Anton"/>
                <a:sym typeface="Anton"/>
              </a:rPr>
              <a:t>03</a:t>
            </a:r>
            <a:endParaRPr>
              <a:solidFill>
                <a:srgbClr val="FFFFFF"/>
              </a:solidFill>
              <a:latin typeface="Anton"/>
              <a:ea typeface="Anton"/>
              <a:cs typeface="Anton"/>
              <a:sym typeface="Anton"/>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F1F1F"/>
            </a:gs>
            <a:gs pos="100000">
              <a:srgbClr val="0C343D"/>
            </a:gs>
          </a:gsLst>
          <a:lin ang="5400700" scaled="0"/>
        </a:gradFill>
        <a:effectLst/>
      </p:bgPr>
    </p:bg>
    <p:spTree>
      <p:nvGrpSpPr>
        <p:cNvPr id="1" name="Shape 3534"/>
        <p:cNvGrpSpPr/>
        <p:nvPr/>
      </p:nvGrpSpPr>
      <p:grpSpPr>
        <a:xfrm>
          <a:off x="0" y="0"/>
          <a:ext cx="0" cy="0"/>
          <a:chOff x="0" y="0"/>
          <a:chExt cx="0" cy="0"/>
        </a:xfrm>
      </p:grpSpPr>
      <p:pic>
        <p:nvPicPr>
          <p:cNvPr id="3535" name="Google Shape;3535;p85"/>
          <p:cNvPicPr preferRelativeResize="0"/>
          <p:nvPr/>
        </p:nvPicPr>
        <p:blipFill rotWithShape="1">
          <a:blip r:embed="rId3">
            <a:alphaModFix/>
          </a:blip>
          <a:srcRect t="26294" r="19211" b="8588"/>
          <a:stretch/>
        </p:blipFill>
        <p:spPr>
          <a:xfrm>
            <a:off x="-75" y="0"/>
            <a:ext cx="5704625" cy="4599323"/>
          </a:xfrm>
          <a:prstGeom prst="rect">
            <a:avLst/>
          </a:prstGeom>
          <a:noFill/>
          <a:ln>
            <a:noFill/>
          </a:ln>
        </p:spPr>
      </p:pic>
      <p:sp>
        <p:nvSpPr>
          <p:cNvPr id="3536" name="Google Shape;3536;p85"/>
          <p:cNvSpPr/>
          <p:nvPr/>
        </p:nvSpPr>
        <p:spPr>
          <a:xfrm rot="5400000">
            <a:off x="-589125" y="2140250"/>
            <a:ext cx="2041200" cy="863100"/>
          </a:xfrm>
          <a:prstGeom prst="rect">
            <a:avLst/>
          </a:prstGeom>
          <a:solidFill>
            <a:srgbClr val="F94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5"/>
          <p:cNvSpPr txBox="1">
            <a:spLocks noGrp="1"/>
          </p:cNvSpPr>
          <p:nvPr>
            <p:ph type="ctrTitle"/>
          </p:nvPr>
        </p:nvSpPr>
        <p:spPr>
          <a:xfrm>
            <a:off x="1710975" y="1545450"/>
            <a:ext cx="2980500" cy="205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cxnSp>
        <p:nvCxnSpPr>
          <p:cNvPr id="3539" name="Google Shape;3539;p85"/>
          <p:cNvCxnSpPr/>
          <p:nvPr/>
        </p:nvCxnSpPr>
        <p:spPr>
          <a:xfrm>
            <a:off x="1358775" y="1539100"/>
            <a:ext cx="0" cy="2052600"/>
          </a:xfrm>
          <a:prstGeom prst="straightConnector1">
            <a:avLst/>
          </a:prstGeom>
          <a:noFill/>
          <a:ln w="19050" cap="flat" cmpd="sng">
            <a:solidFill>
              <a:srgbClr val="FFFFFF"/>
            </a:solidFill>
            <a:prstDash val="solid"/>
            <a:round/>
            <a:headEnd type="none" w="med" len="med"/>
            <a:tailEnd type="none" w="med" len="med"/>
          </a:ln>
        </p:spPr>
      </p:cxnSp>
      <p:cxnSp>
        <p:nvCxnSpPr>
          <p:cNvPr id="3540" name="Google Shape;3540;p85"/>
          <p:cNvCxnSpPr/>
          <p:nvPr/>
        </p:nvCxnSpPr>
        <p:spPr>
          <a:xfrm>
            <a:off x="1249475" y="1539100"/>
            <a:ext cx="0" cy="2052600"/>
          </a:xfrm>
          <a:prstGeom prst="straightConnector1">
            <a:avLst/>
          </a:prstGeom>
          <a:noFill/>
          <a:ln w="19050" cap="flat" cmpd="sng">
            <a:solidFill>
              <a:srgbClr val="FFFFFF"/>
            </a:solidFill>
            <a:prstDash val="solid"/>
            <a:round/>
            <a:headEnd type="none" w="med" len="med"/>
            <a:tailEnd type="none" w="med" len="med"/>
          </a:ln>
        </p:spPr>
      </p:cxnSp>
      <p:sp>
        <p:nvSpPr>
          <p:cNvPr id="3541" name="Google Shape;3541;p85"/>
          <p:cNvSpPr/>
          <p:nvPr/>
        </p:nvSpPr>
        <p:spPr>
          <a:xfrm>
            <a:off x="1854524" y="2919814"/>
            <a:ext cx="260586" cy="260874"/>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2" name="Google Shape;3542;p85"/>
          <p:cNvGrpSpPr/>
          <p:nvPr/>
        </p:nvGrpSpPr>
        <p:grpSpPr>
          <a:xfrm>
            <a:off x="2193483" y="2919995"/>
            <a:ext cx="260891" cy="260603"/>
            <a:chOff x="3303268" y="3817349"/>
            <a:chExt cx="346056" cy="345674"/>
          </a:xfrm>
        </p:grpSpPr>
        <p:sp>
          <p:nvSpPr>
            <p:cNvPr id="3543" name="Google Shape;3543;p8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7" name="Google Shape;3547;p85"/>
          <p:cNvGrpSpPr/>
          <p:nvPr/>
        </p:nvGrpSpPr>
        <p:grpSpPr>
          <a:xfrm>
            <a:off x="2532052" y="2919995"/>
            <a:ext cx="260891" cy="260603"/>
            <a:chOff x="3752358" y="3817349"/>
            <a:chExt cx="346056" cy="345674"/>
          </a:xfrm>
        </p:grpSpPr>
        <p:sp>
          <p:nvSpPr>
            <p:cNvPr id="3548" name="Google Shape;3548;p8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2" name="Google Shape;3552;p85"/>
          <p:cNvGrpSpPr/>
          <p:nvPr/>
        </p:nvGrpSpPr>
        <p:grpSpPr>
          <a:xfrm>
            <a:off x="2870621" y="2919995"/>
            <a:ext cx="260867" cy="260603"/>
            <a:chOff x="4201447" y="3817349"/>
            <a:chExt cx="346024" cy="345674"/>
          </a:xfrm>
        </p:grpSpPr>
        <p:sp>
          <p:nvSpPr>
            <p:cNvPr id="3553" name="Google Shape;3553;p8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p:cNvSpPr/>
          <p:nvPr/>
        </p:nvSpPr>
        <p:spPr>
          <a:xfrm>
            <a:off x="6267236" y="3359649"/>
            <a:ext cx="2188395" cy="842481"/>
          </a:xfrm>
          <a:prstGeom prst="rect">
            <a:avLst/>
          </a:prstGeom>
          <a:solidFill>
            <a:srgbClr val="1532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Gym Sport Business Plan by Slidesgo">
  <a:themeElements>
    <a:clrScheme name="Simple Light">
      <a:dk1>
        <a:srgbClr val="0C343D"/>
      </a:dk1>
      <a:lt1>
        <a:srgbClr val="76A5AF"/>
      </a:lt1>
      <a:dk2>
        <a:srgbClr val="F94C3C"/>
      </a:dk2>
      <a:lt2>
        <a:srgbClr val="FFFFFF"/>
      </a:lt2>
      <a:accent1>
        <a:srgbClr val="0C343D"/>
      </a:accent1>
      <a:accent2>
        <a:srgbClr val="76A5AF"/>
      </a:accent2>
      <a:accent3>
        <a:srgbClr val="F94C3C"/>
      </a:accent3>
      <a:accent4>
        <a:srgbClr val="FFFFFF"/>
      </a:accent4>
      <a:accent5>
        <a:srgbClr val="0C343D"/>
      </a:accent5>
      <a:accent6>
        <a:srgbClr val="F94C3C"/>
      </a:accent6>
      <a:hlink>
        <a:srgbClr val="0C34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171</TotalTime>
  <Words>458</Words>
  <Application>Microsoft Office PowerPoint</Application>
  <PresentationFormat>On-screen Show (16:9)</PresentationFormat>
  <Paragraphs>102</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Josefin Slab</vt:lpstr>
      <vt:lpstr>Comic Sans MS</vt:lpstr>
      <vt:lpstr>Arial</vt:lpstr>
      <vt:lpstr>Anton</vt:lpstr>
      <vt:lpstr>Josefin Sans</vt:lpstr>
      <vt:lpstr>Abel</vt:lpstr>
      <vt:lpstr>Josefin Slab Thin</vt:lpstr>
      <vt:lpstr>Gym Sport Business Plan by Slidesgo</vt:lpstr>
      <vt:lpstr>GYM  MANAGEMENT SYSTEM</vt:lpstr>
      <vt:lpstr>TABLE OF CONTENT’S </vt:lpstr>
      <vt:lpstr>INTRODUCTION</vt:lpstr>
      <vt:lpstr>OBJECTIVES</vt:lpstr>
      <vt:lpstr>Technologies Used :</vt:lpstr>
      <vt:lpstr>FEATURES</vt:lpstr>
      <vt:lpstr>LIMITATIONS </vt:lpstr>
      <vt:lpstr>FUTURE SCOPES</vt:lpstr>
      <vt:lpstr>THANKS!</vt:lpstr>
      <vt:lpstr>To our website -&gt;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GYM  MANAGEMENT SYSTEM</dc:title>
  <dc:creator>hp</dc:creator>
  <cp:lastModifiedBy>Anurag</cp:lastModifiedBy>
  <cp:revision>24</cp:revision>
  <dcterms:modified xsi:type="dcterms:W3CDTF">2021-04-25T10:11:25Z</dcterms:modified>
</cp:coreProperties>
</file>